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5" r:id="rId1"/>
  </p:sldMasterIdLst>
  <p:notesMasterIdLst>
    <p:notesMasterId r:id="rId39"/>
  </p:notesMasterIdLst>
  <p:handoutMasterIdLst>
    <p:handoutMasterId r:id="rId40"/>
  </p:handoutMasterIdLst>
  <p:sldIdLst>
    <p:sldId id="2549" r:id="rId2"/>
    <p:sldId id="2564" r:id="rId3"/>
    <p:sldId id="2558" r:id="rId4"/>
    <p:sldId id="2551" r:id="rId5"/>
    <p:sldId id="2561" r:id="rId6"/>
    <p:sldId id="2563" r:id="rId7"/>
    <p:sldId id="2592" r:id="rId8"/>
    <p:sldId id="2569" r:id="rId9"/>
    <p:sldId id="2554" r:id="rId10"/>
    <p:sldId id="2565" r:id="rId11"/>
    <p:sldId id="2566" r:id="rId12"/>
    <p:sldId id="2567" r:id="rId13"/>
    <p:sldId id="2537" r:id="rId14"/>
    <p:sldId id="2570" r:id="rId15"/>
    <p:sldId id="2562" r:id="rId16"/>
    <p:sldId id="2571" r:id="rId17"/>
    <p:sldId id="2572" r:id="rId18"/>
    <p:sldId id="2591" r:id="rId19"/>
    <p:sldId id="2577" r:id="rId20"/>
    <p:sldId id="2578" r:id="rId21"/>
    <p:sldId id="2573" r:id="rId22"/>
    <p:sldId id="2574" r:id="rId23"/>
    <p:sldId id="2575" r:id="rId24"/>
    <p:sldId id="2576" r:id="rId25"/>
    <p:sldId id="2579" r:id="rId26"/>
    <p:sldId id="2580" r:id="rId27"/>
    <p:sldId id="2582" r:id="rId28"/>
    <p:sldId id="2581" r:id="rId29"/>
    <p:sldId id="2583" r:id="rId30"/>
    <p:sldId id="2584" r:id="rId31"/>
    <p:sldId id="2585" r:id="rId32"/>
    <p:sldId id="2586" r:id="rId33"/>
    <p:sldId id="2587" r:id="rId34"/>
    <p:sldId id="2588" r:id="rId35"/>
    <p:sldId id="2556" r:id="rId36"/>
    <p:sldId id="2590" r:id="rId37"/>
    <p:sldId id="2560" r:id="rId3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A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4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BC1820-0E7C-4CC8-AF32-90D056649DD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B4A9FD8-F785-44C2-9FDE-4644D2939FC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b="1" noProof="0" dirty="0">
              <a:solidFill>
                <a:schemeClr val="tx1"/>
              </a:solidFill>
              <a:latin typeface="Arial Rounded MT Bold" panose="020F0704030504030204" pitchFamily="34" charset="0"/>
            </a:rPr>
            <a:t>Federal vs State:</a:t>
          </a:r>
        </a:p>
        <a:p>
          <a:pPr>
            <a:lnSpc>
              <a:spcPct val="100000"/>
            </a:lnSpc>
          </a:pPr>
          <a:r>
            <a:rPr lang="en-US" sz="3200" b="1" noProof="0" dirty="0">
              <a:solidFill>
                <a:schemeClr val="tx1"/>
              </a:solidFill>
              <a:latin typeface="Arial Rounded MT Bold" panose="020F0704030504030204" pitchFamily="34" charset="0"/>
            </a:rPr>
            <a:t>“</a:t>
          </a:r>
          <a:r>
            <a:rPr lang="en-US" sz="3200" b="1" noProof="0" dirty="0" err="1">
              <a:solidFill>
                <a:schemeClr val="tx1"/>
              </a:solidFill>
              <a:latin typeface="Arial Rounded MT Bold" panose="020F0704030504030204" pitchFamily="34" charset="0"/>
            </a:rPr>
            <a:t>Plausiblity</a:t>
          </a:r>
          <a:r>
            <a:rPr lang="en-US" sz="3200" b="1" noProof="0" dirty="0">
              <a:solidFill>
                <a:schemeClr val="tx1"/>
              </a:solidFill>
              <a:latin typeface="Arial Rounded MT Bold" panose="020F0704030504030204" pitchFamily="34" charset="0"/>
            </a:rPr>
            <a:t>” vs Suggestion”</a:t>
          </a:r>
        </a:p>
      </dgm:t>
    </dgm:pt>
    <dgm:pt modelId="{3811FAB2-DEC4-40CD-B436-1EA2FF424EC6}" type="parTrans" cxnId="{0BFF8536-7CDC-402B-BB87-1C975AE3F3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EBF54AD-35F6-4AEC-B3E6-42CEA4068404}" type="sibTrans" cxnId="{0BFF8536-7CDC-402B-BB87-1C975AE3F3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2B988CA-B890-45A0-A09D-F938A17DC46E}" type="pres">
      <dgm:prSet presAssocID="{FEBC1820-0E7C-4CC8-AF32-90D056649DDF}" presName="root" presStyleCnt="0">
        <dgm:presLayoutVars>
          <dgm:dir/>
          <dgm:resizeHandles val="exact"/>
        </dgm:presLayoutVars>
      </dgm:prSet>
      <dgm:spPr/>
    </dgm:pt>
    <dgm:pt modelId="{D13F0E0E-FE7F-47BA-904E-1B6FD1466123}" type="pres">
      <dgm:prSet presAssocID="{FB4A9FD8-F785-44C2-9FDE-4644D2939FC9}" presName="compNode" presStyleCnt="0"/>
      <dgm:spPr/>
    </dgm:pt>
    <dgm:pt modelId="{55211292-5724-4CF3-9B68-C9C37D007AE6}" type="pres">
      <dgm:prSet presAssocID="{FB4A9FD8-F785-44C2-9FDE-4644D2939FC9}" presName="bgRect" presStyleLbl="bgShp" presStyleIdx="0" presStyleCnt="1"/>
      <dgm:spPr>
        <a:xfrm>
          <a:off x="0" y="849991"/>
          <a:ext cx="5906181" cy="1569215"/>
        </a:xfrm>
        <a:prstGeom prst="rect">
          <a:avLst/>
        </a:prstGeom>
        <a:noFill/>
        <a:ln w="38100" cap="sq" cmpd="dbl">
          <a:noFill/>
          <a:prstDash val="solid"/>
          <a:miter lim="800000"/>
        </a:ln>
        <a:effectLst/>
      </dgm:spPr>
    </dgm:pt>
    <dgm:pt modelId="{863410B7-CA0F-43F4-960E-9DA7059AF511}" type="pres">
      <dgm:prSet presAssocID="{FB4A9FD8-F785-44C2-9FDE-4644D2939FC9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D9898D1A-E064-4261-B88A-4EB8AC0EA74E}" type="pres">
      <dgm:prSet presAssocID="{FB4A9FD8-F785-44C2-9FDE-4644D2939FC9}" presName="spaceRect" presStyleCnt="0"/>
      <dgm:spPr/>
    </dgm:pt>
    <dgm:pt modelId="{9B72B821-D3EB-46EE-BCA0-DA5A1D91AF84}" type="pres">
      <dgm:prSet presAssocID="{FB4A9FD8-F785-44C2-9FDE-4644D2939FC9}" presName="parTx" presStyleLbl="revTx" presStyleIdx="0" presStyleCnt="1" custScaleX="185509">
        <dgm:presLayoutVars>
          <dgm:chMax val="0"/>
          <dgm:chPref val="0"/>
        </dgm:presLayoutVars>
      </dgm:prSet>
      <dgm:spPr/>
    </dgm:pt>
  </dgm:ptLst>
  <dgm:cxnLst>
    <dgm:cxn modelId="{0BFF8536-7CDC-402B-BB87-1C975AE3F3C5}" srcId="{FEBC1820-0E7C-4CC8-AF32-90D056649DDF}" destId="{FB4A9FD8-F785-44C2-9FDE-4644D2939FC9}" srcOrd="0" destOrd="0" parTransId="{3811FAB2-DEC4-40CD-B436-1EA2FF424EC6}" sibTransId="{FEBF54AD-35F6-4AEC-B3E6-42CEA4068404}"/>
    <dgm:cxn modelId="{61977E78-748F-4B5D-8121-664EFC829AE6}" type="presOf" srcId="{FB4A9FD8-F785-44C2-9FDE-4644D2939FC9}" destId="{9B72B821-D3EB-46EE-BCA0-DA5A1D91AF84}" srcOrd="0" destOrd="0" presId="urn:microsoft.com/office/officeart/2018/2/layout/IconVerticalSolidList"/>
    <dgm:cxn modelId="{1ABD34FB-5C70-4EF9-A5D8-322B9B4207E4}" type="presOf" srcId="{FEBC1820-0E7C-4CC8-AF32-90D056649DDF}" destId="{62B988CA-B890-45A0-A09D-F938A17DC46E}" srcOrd="0" destOrd="0" presId="urn:microsoft.com/office/officeart/2018/2/layout/IconVerticalSolidList"/>
    <dgm:cxn modelId="{0AB8BE59-62C3-4D52-852D-3357A42DC1CB}" type="presParOf" srcId="{62B988CA-B890-45A0-A09D-F938A17DC46E}" destId="{D13F0E0E-FE7F-47BA-904E-1B6FD1466123}" srcOrd="0" destOrd="0" presId="urn:microsoft.com/office/officeart/2018/2/layout/IconVerticalSolidList"/>
    <dgm:cxn modelId="{40248949-64A5-44F1-9329-14F317069236}" type="presParOf" srcId="{D13F0E0E-FE7F-47BA-904E-1B6FD1466123}" destId="{55211292-5724-4CF3-9B68-C9C37D007AE6}" srcOrd="0" destOrd="0" presId="urn:microsoft.com/office/officeart/2018/2/layout/IconVerticalSolidList"/>
    <dgm:cxn modelId="{C7EA334F-CBDA-4D2C-9DA9-FD467FB1B932}" type="presParOf" srcId="{D13F0E0E-FE7F-47BA-904E-1B6FD1466123}" destId="{863410B7-CA0F-43F4-960E-9DA7059AF511}" srcOrd="1" destOrd="0" presId="urn:microsoft.com/office/officeart/2018/2/layout/IconVerticalSolidList"/>
    <dgm:cxn modelId="{926CA147-421B-4FCE-94A0-03F7BC3DCFE1}" type="presParOf" srcId="{D13F0E0E-FE7F-47BA-904E-1B6FD1466123}" destId="{D9898D1A-E064-4261-B88A-4EB8AC0EA74E}" srcOrd="2" destOrd="0" presId="urn:microsoft.com/office/officeart/2018/2/layout/IconVerticalSolidList"/>
    <dgm:cxn modelId="{00D14914-C13B-4223-9651-F5BE3FB276F6}" type="presParOf" srcId="{D13F0E0E-FE7F-47BA-904E-1B6FD1466123}" destId="{9B72B821-D3EB-46EE-BCA0-DA5A1D91AF8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BC1820-0E7C-4CC8-AF32-90D056649DD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B4A9FD8-F785-44C2-9FDE-4644D2939FC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b="1" noProof="0" dirty="0">
              <a:solidFill>
                <a:schemeClr val="tx1"/>
              </a:solidFill>
              <a:latin typeface="Arial Rounded MT Bold" panose="020F0704030504030204" pitchFamily="34" charset="0"/>
            </a:rPr>
            <a:t>TEACH THE COURT</a:t>
          </a:r>
        </a:p>
      </dgm:t>
    </dgm:pt>
    <dgm:pt modelId="{3811FAB2-DEC4-40CD-B436-1EA2FF424EC6}" type="parTrans" cxnId="{0BFF8536-7CDC-402B-BB87-1C975AE3F3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EBF54AD-35F6-4AEC-B3E6-42CEA4068404}" type="sibTrans" cxnId="{0BFF8536-7CDC-402B-BB87-1C975AE3F3C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2B988CA-B890-45A0-A09D-F938A17DC46E}" type="pres">
      <dgm:prSet presAssocID="{FEBC1820-0E7C-4CC8-AF32-90D056649DDF}" presName="root" presStyleCnt="0">
        <dgm:presLayoutVars>
          <dgm:dir/>
          <dgm:resizeHandles val="exact"/>
        </dgm:presLayoutVars>
      </dgm:prSet>
      <dgm:spPr/>
    </dgm:pt>
    <dgm:pt modelId="{D13F0E0E-FE7F-47BA-904E-1B6FD1466123}" type="pres">
      <dgm:prSet presAssocID="{FB4A9FD8-F785-44C2-9FDE-4644D2939FC9}" presName="compNode" presStyleCnt="0"/>
      <dgm:spPr/>
    </dgm:pt>
    <dgm:pt modelId="{55211292-5724-4CF3-9B68-C9C37D007AE6}" type="pres">
      <dgm:prSet presAssocID="{FB4A9FD8-F785-44C2-9FDE-4644D2939FC9}" presName="bgRect" presStyleLbl="bgShp" presStyleIdx="0" presStyleCnt="1"/>
      <dgm:spPr>
        <a:xfrm>
          <a:off x="0" y="849991"/>
          <a:ext cx="5906181" cy="1569215"/>
        </a:xfrm>
        <a:prstGeom prst="rect">
          <a:avLst/>
        </a:prstGeom>
        <a:noFill/>
        <a:ln w="38100" cap="sq" cmpd="dbl">
          <a:noFill/>
          <a:prstDash val="solid"/>
          <a:miter lim="800000"/>
        </a:ln>
        <a:effectLst/>
      </dgm:spPr>
    </dgm:pt>
    <dgm:pt modelId="{863410B7-CA0F-43F4-960E-9DA7059AF511}" type="pres">
      <dgm:prSet presAssocID="{FB4A9FD8-F785-44C2-9FDE-4644D2939FC9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D9898D1A-E064-4261-B88A-4EB8AC0EA74E}" type="pres">
      <dgm:prSet presAssocID="{FB4A9FD8-F785-44C2-9FDE-4644D2939FC9}" presName="spaceRect" presStyleCnt="0"/>
      <dgm:spPr/>
    </dgm:pt>
    <dgm:pt modelId="{9B72B821-D3EB-46EE-BCA0-DA5A1D91AF84}" type="pres">
      <dgm:prSet presAssocID="{FB4A9FD8-F785-44C2-9FDE-4644D2939FC9}" presName="parTx" presStyleLbl="revTx" presStyleIdx="0" presStyleCnt="1" custScaleX="185509">
        <dgm:presLayoutVars>
          <dgm:chMax val="0"/>
          <dgm:chPref val="0"/>
        </dgm:presLayoutVars>
      </dgm:prSet>
      <dgm:spPr/>
    </dgm:pt>
  </dgm:ptLst>
  <dgm:cxnLst>
    <dgm:cxn modelId="{0BFF8536-7CDC-402B-BB87-1C975AE3F3C5}" srcId="{FEBC1820-0E7C-4CC8-AF32-90D056649DDF}" destId="{FB4A9FD8-F785-44C2-9FDE-4644D2939FC9}" srcOrd="0" destOrd="0" parTransId="{3811FAB2-DEC4-40CD-B436-1EA2FF424EC6}" sibTransId="{FEBF54AD-35F6-4AEC-B3E6-42CEA4068404}"/>
    <dgm:cxn modelId="{61977E78-748F-4B5D-8121-664EFC829AE6}" type="presOf" srcId="{FB4A9FD8-F785-44C2-9FDE-4644D2939FC9}" destId="{9B72B821-D3EB-46EE-BCA0-DA5A1D91AF84}" srcOrd="0" destOrd="0" presId="urn:microsoft.com/office/officeart/2018/2/layout/IconVerticalSolidList"/>
    <dgm:cxn modelId="{1ABD34FB-5C70-4EF9-A5D8-322B9B4207E4}" type="presOf" srcId="{FEBC1820-0E7C-4CC8-AF32-90D056649DDF}" destId="{62B988CA-B890-45A0-A09D-F938A17DC46E}" srcOrd="0" destOrd="0" presId="urn:microsoft.com/office/officeart/2018/2/layout/IconVerticalSolidList"/>
    <dgm:cxn modelId="{0AB8BE59-62C3-4D52-852D-3357A42DC1CB}" type="presParOf" srcId="{62B988CA-B890-45A0-A09D-F938A17DC46E}" destId="{D13F0E0E-FE7F-47BA-904E-1B6FD1466123}" srcOrd="0" destOrd="0" presId="urn:microsoft.com/office/officeart/2018/2/layout/IconVerticalSolidList"/>
    <dgm:cxn modelId="{40248949-64A5-44F1-9329-14F317069236}" type="presParOf" srcId="{D13F0E0E-FE7F-47BA-904E-1B6FD1466123}" destId="{55211292-5724-4CF3-9B68-C9C37D007AE6}" srcOrd="0" destOrd="0" presId="urn:microsoft.com/office/officeart/2018/2/layout/IconVerticalSolidList"/>
    <dgm:cxn modelId="{C7EA334F-CBDA-4D2C-9DA9-FD467FB1B932}" type="presParOf" srcId="{D13F0E0E-FE7F-47BA-904E-1B6FD1466123}" destId="{863410B7-CA0F-43F4-960E-9DA7059AF511}" srcOrd="1" destOrd="0" presId="urn:microsoft.com/office/officeart/2018/2/layout/IconVerticalSolidList"/>
    <dgm:cxn modelId="{926CA147-421B-4FCE-94A0-03F7BC3DCFE1}" type="presParOf" srcId="{D13F0E0E-FE7F-47BA-904E-1B6FD1466123}" destId="{D9898D1A-E064-4261-B88A-4EB8AC0EA74E}" srcOrd="2" destOrd="0" presId="urn:microsoft.com/office/officeart/2018/2/layout/IconVerticalSolidList"/>
    <dgm:cxn modelId="{00D14914-C13B-4223-9651-F5BE3FB276F6}" type="presParOf" srcId="{D13F0E0E-FE7F-47BA-904E-1B6FD1466123}" destId="{9B72B821-D3EB-46EE-BCA0-DA5A1D91AF8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951F77-4E36-4893-91C6-3151A6D5169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5B3944D-D926-4D0F-A305-F5740000747A}">
      <dgm:prSet custT="1"/>
      <dgm:spPr/>
      <dgm:t>
        <a:bodyPr/>
        <a:lstStyle/>
        <a:p>
          <a:r>
            <a:rPr lang="en-US" sz="2000" b="1" i="0" dirty="0">
              <a:solidFill>
                <a:schemeClr val="bg1"/>
              </a:solidFill>
            </a:rPr>
            <a:t>Website</a:t>
          </a:r>
          <a:br>
            <a:rPr lang="en-US" sz="2000" b="0" i="0" dirty="0">
              <a:solidFill>
                <a:schemeClr val="bg1"/>
              </a:solidFill>
            </a:rPr>
          </a:br>
          <a:r>
            <a:rPr lang="en-US" sz="1600" b="0" i="0" dirty="0">
              <a:solidFill>
                <a:schemeClr val="bg1"/>
              </a:solidFill>
            </a:rPr>
            <a:t>www.stanglerlaw.com</a:t>
          </a:r>
        </a:p>
      </dgm:t>
    </dgm:pt>
    <dgm:pt modelId="{2EA7AC4A-E82B-43F0-A6EA-F599428578FC}" type="parTrans" cxnId="{92D3A76D-ADBB-49F3-861D-D2B74F81812E}">
      <dgm:prSet/>
      <dgm:spPr/>
      <dgm:t>
        <a:bodyPr/>
        <a:lstStyle/>
        <a:p>
          <a:endParaRPr lang="en-US" sz="1600" b="0" i="0"/>
        </a:p>
      </dgm:t>
    </dgm:pt>
    <dgm:pt modelId="{8862CE7B-AE72-45E8-B982-5279C14F7985}" type="sibTrans" cxnId="{92D3A76D-ADBB-49F3-861D-D2B74F81812E}">
      <dgm:prSet/>
      <dgm:spPr/>
      <dgm:t>
        <a:bodyPr/>
        <a:lstStyle/>
        <a:p>
          <a:endParaRPr lang="en-US" sz="1600" b="0" i="0"/>
        </a:p>
      </dgm:t>
    </dgm:pt>
    <dgm:pt modelId="{223932EA-8A4D-4270-95C3-913761557237}">
      <dgm:prSet custT="1"/>
      <dgm:spPr/>
      <dgm:t>
        <a:bodyPr/>
        <a:lstStyle/>
        <a:p>
          <a:r>
            <a:rPr lang="en-US" sz="2000" b="1" i="0" dirty="0">
              <a:solidFill>
                <a:schemeClr val="bg1"/>
              </a:solidFill>
            </a:rPr>
            <a:t>Twitter</a:t>
          </a:r>
          <a:br>
            <a:rPr lang="en-US" sz="2000" b="0" i="0" dirty="0">
              <a:solidFill>
                <a:schemeClr val="bg1"/>
              </a:solidFill>
            </a:rPr>
          </a:br>
          <a:r>
            <a:rPr lang="en-US" sz="1600" b="0" i="0" dirty="0">
              <a:solidFill>
                <a:schemeClr val="bg1"/>
              </a:solidFill>
            </a:rPr>
            <a:t>@</a:t>
          </a:r>
          <a:r>
            <a:rPr lang="en-US" sz="1600" b="0" i="0" dirty="0" err="1">
              <a:solidFill>
                <a:schemeClr val="bg1"/>
              </a:solidFill>
            </a:rPr>
            <a:t>shelleystanglerlaw</a:t>
          </a:r>
          <a:endParaRPr lang="en-US" sz="1600" b="0" i="0" dirty="0">
            <a:solidFill>
              <a:schemeClr val="bg1"/>
            </a:solidFill>
          </a:endParaRPr>
        </a:p>
      </dgm:t>
    </dgm:pt>
    <dgm:pt modelId="{E01D4CB3-97D0-4857-AF09-DED2BE24BAAC}" type="parTrans" cxnId="{E37D9CF8-DFE4-4379-9C72-27346573699A}">
      <dgm:prSet/>
      <dgm:spPr/>
      <dgm:t>
        <a:bodyPr/>
        <a:lstStyle/>
        <a:p>
          <a:endParaRPr lang="en-US" sz="1600" b="0" i="0"/>
        </a:p>
      </dgm:t>
    </dgm:pt>
    <dgm:pt modelId="{C201C5C8-D4F2-4559-AF23-68BB4B3E7FB1}" type="sibTrans" cxnId="{E37D9CF8-DFE4-4379-9C72-27346573699A}">
      <dgm:prSet/>
      <dgm:spPr/>
      <dgm:t>
        <a:bodyPr/>
        <a:lstStyle/>
        <a:p>
          <a:endParaRPr lang="en-US" sz="1600" b="0" i="0"/>
        </a:p>
      </dgm:t>
    </dgm:pt>
    <dgm:pt modelId="{BC68B812-A325-41D8-A08E-C2392666DF66}">
      <dgm:prSet custT="1"/>
      <dgm:spPr/>
      <dgm:t>
        <a:bodyPr/>
        <a:lstStyle/>
        <a:p>
          <a:r>
            <a:rPr lang="en-US" sz="2000" b="1" i="0" dirty="0">
              <a:solidFill>
                <a:schemeClr val="bg1"/>
              </a:solidFill>
            </a:rPr>
            <a:t>Email</a:t>
          </a:r>
          <a:br>
            <a:rPr lang="en-US" sz="2000" b="0" i="0" dirty="0">
              <a:solidFill>
                <a:schemeClr val="bg1"/>
              </a:solidFill>
            </a:rPr>
          </a:br>
          <a:r>
            <a:rPr lang="en-US" sz="1600" b="0" i="0" dirty="0">
              <a:solidFill>
                <a:schemeClr val="bg1"/>
              </a:solidFill>
            </a:rPr>
            <a:t>shelley@stanglerlaw.com</a:t>
          </a:r>
        </a:p>
      </dgm:t>
    </dgm:pt>
    <dgm:pt modelId="{23A01A1D-B409-49E7-91BA-2321B9A237C2}" type="parTrans" cxnId="{AAD26E9B-C129-46B7-BFCC-98D5999B6B9A}">
      <dgm:prSet/>
      <dgm:spPr/>
      <dgm:t>
        <a:bodyPr/>
        <a:lstStyle/>
        <a:p>
          <a:endParaRPr lang="en-US" sz="1600" b="0" i="0"/>
        </a:p>
      </dgm:t>
    </dgm:pt>
    <dgm:pt modelId="{E950D3C2-0472-429B-98B0-86C856FA65A1}" type="sibTrans" cxnId="{AAD26E9B-C129-46B7-BFCC-98D5999B6B9A}">
      <dgm:prSet/>
      <dgm:spPr/>
      <dgm:t>
        <a:bodyPr/>
        <a:lstStyle/>
        <a:p>
          <a:endParaRPr lang="en-US" sz="1600" b="0" i="0"/>
        </a:p>
      </dgm:t>
    </dgm:pt>
    <dgm:pt modelId="{7D1766B6-66CF-40CE-9693-BD20AFFFA3C9}">
      <dgm:prSet custT="1"/>
      <dgm:spPr/>
      <dgm:t>
        <a:bodyPr/>
        <a:lstStyle/>
        <a:p>
          <a:r>
            <a:rPr lang="en-US" sz="2000" b="1" i="0" dirty="0">
              <a:solidFill>
                <a:schemeClr val="bg1"/>
              </a:solidFill>
            </a:rPr>
            <a:t>Phone</a:t>
          </a:r>
          <a:br>
            <a:rPr lang="en-US" sz="2000" b="0" i="0" dirty="0">
              <a:solidFill>
                <a:schemeClr val="bg1"/>
              </a:solidFill>
            </a:rPr>
          </a:br>
          <a:r>
            <a:rPr lang="en-US" sz="1600" b="0" i="0" dirty="0">
              <a:solidFill>
                <a:schemeClr val="bg1"/>
              </a:solidFill>
            </a:rPr>
            <a:t>973-379-2500</a:t>
          </a:r>
        </a:p>
      </dgm:t>
    </dgm:pt>
    <dgm:pt modelId="{76694DF4-F7BE-4AF1-9E12-BAEDD42D9ED3}" type="parTrans" cxnId="{EA0F618E-4C96-42F0-9E3C-66B0158BCCBE}">
      <dgm:prSet/>
      <dgm:spPr/>
      <dgm:t>
        <a:bodyPr/>
        <a:lstStyle/>
        <a:p>
          <a:endParaRPr lang="en-US" sz="1600" b="0" i="0"/>
        </a:p>
      </dgm:t>
    </dgm:pt>
    <dgm:pt modelId="{0C6A2CC7-5741-4D63-A8FF-E7E06F0D1222}" type="sibTrans" cxnId="{EA0F618E-4C96-42F0-9E3C-66B0158BCCBE}">
      <dgm:prSet/>
      <dgm:spPr/>
      <dgm:t>
        <a:bodyPr/>
        <a:lstStyle/>
        <a:p>
          <a:endParaRPr lang="en-US" sz="1600" b="0" i="0"/>
        </a:p>
      </dgm:t>
    </dgm:pt>
    <dgm:pt modelId="{F61FEBF0-CB2F-4364-8F44-722FB7578D18}" type="pres">
      <dgm:prSet presAssocID="{D7951F77-4E36-4893-91C6-3151A6D51694}" presName="root" presStyleCnt="0">
        <dgm:presLayoutVars>
          <dgm:dir/>
          <dgm:resizeHandles val="exact"/>
        </dgm:presLayoutVars>
      </dgm:prSet>
      <dgm:spPr/>
    </dgm:pt>
    <dgm:pt modelId="{F50C455E-839B-4494-8D06-326978CB28A7}" type="pres">
      <dgm:prSet presAssocID="{65B3944D-D926-4D0F-A305-F5740000747A}" presName="compNode" presStyleCnt="0"/>
      <dgm:spPr/>
    </dgm:pt>
    <dgm:pt modelId="{1DA8A0A9-929F-455B-B8BD-92EC86B6A862}" type="pres">
      <dgm:prSet presAssocID="{65B3944D-D926-4D0F-A305-F5740000747A}" presName="bgRect" presStyleLbl="bgShp" presStyleIdx="0" presStyleCnt="4"/>
      <dgm:spPr>
        <a:prstGeom prst="rect">
          <a:avLst/>
        </a:prstGeom>
        <a:noFill/>
        <a:ln w="22225">
          <a:noFill/>
        </a:ln>
        <a:effectLst/>
      </dgm:spPr>
    </dgm:pt>
    <dgm:pt modelId="{70C56EED-B0B5-4180-A100-474B69DE81C3}" type="pres">
      <dgm:prSet presAssocID="{65B3944D-D926-4D0F-A305-F5740000747A}" presName="iconRect" presStyleLbl="node1" presStyleIdx="0" presStyleCnt="4"/>
      <dgm:spPr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ed"/>
        </a:ext>
      </dgm:extLst>
    </dgm:pt>
    <dgm:pt modelId="{1827E2BA-EA13-4751-82F2-976CBDED6C82}" type="pres">
      <dgm:prSet presAssocID="{65B3944D-D926-4D0F-A305-F5740000747A}" presName="spaceRect" presStyleCnt="0"/>
      <dgm:spPr/>
    </dgm:pt>
    <dgm:pt modelId="{C38A5A37-0883-4EE3-9002-010A6D324785}" type="pres">
      <dgm:prSet presAssocID="{65B3944D-D926-4D0F-A305-F5740000747A}" presName="parTx" presStyleLbl="revTx" presStyleIdx="0" presStyleCnt="4">
        <dgm:presLayoutVars>
          <dgm:chMax val="0"/>
          <dgm:chPref val="0"/>
        </dgm:presLayoutVars>
      </dgm:prSet>
      <dgm:spPr/>
    </dgm:pt>
    <dgm:pt modelId="{21CE6EA1-CB92-41CD-8FAE-4CFF03E26BE6}" type="pres">
      <dgm:prSet presAssocID="{8862CE7B-AE72-45E8-B982-5279C14F7985}" presName="sibTrans" presStyleCnt="0"/>
      <dgm:spPr/>
    </dgm:pt>
    <dgm:pt modelId="{B92A22D8-3945-4B03-98DB-8A590020AE99}" type="pres">
      <dgm:prSet presAssocID="{223932EA-8A4D-4270-95C3-913761557237}" presName="compNode" presStyleCnt="0"/>
      <dgm:spPr/>
    </dgm:pt>
    <dgm:pt modelId="{A7FEDAED-2CDA-4D2F-883D-8D7438E3B422}" type="pres">
      <dgm:prSet presAssocID="{223932EA-8A4D-4270-95C3-913761557237}" presName="bgRect" presStyleLbl="bgShp" presStyleIdx="1" presStyleCnt="4"/>
      <dgm:spPr>
        <a:prstGeom prst="rect">
          <a:avLst/>
        </a:prstGeom>
        <a:noFill/>
        <a:ln w="22225">
          <a:noFill/>
        </a:ln>
        <a:effectLst/>
      </dgm:spPr>
    </dgm:pt>
    <dgm:pt modelId="{7297DA32-36DE-4F9A-BB44-A3F001A7D7C3}" type="pres">
      <dgm:prSet presAssocID="{223932EA-8A4D-4270-95C3-913761557237}" presName="iconRect" presStyleLbl="node1" presStyleIdx="1" presStyleCnt="4"/>
      <dgm:spPr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E3DC658D-83A0-48BE-9074-9EB3678901E1}" type="pres">
      <dgm:prSet presAssocID="{223932EA-8A4D-4270-95C3-913761557237}" presName="spaceRect" presStyleCnt="0"/>
      <dgm:spPr/>
    </dgm:pt>
    <dgm:pt modelId="{8F0FD205-8F23-4B47-859A-41BB69D2EDEE}" type="pres">
      <dgm:prSet presAssocID="{223932EA-8A4D-4270-95C3-913761557237}" presName="parTx" presStyleLbl="revTx" presStyleIdx="1" presStyleCnt="4">
        <dgm:presLayoutVars>
          <dgm:chMax val="0"/>
          <dgm:chPref val="0"/>
        </dgm:presLayoutVars>
      </dgm:prSet>
      <dgm:spPr/>
    </dgm:pt>
    <dgm:pt modelId="{AFA75C0E-13A0-4D0C-ACA8-B29E381BEF9A}" type="pres">
      <dgm:prSet presAssocID="{C201C5C8-D4F2-4559-AF23-68BB4B3E7FB1}" presName="sibTrans" presStyleCnt="0"/>
      <dgm:spPr/>
    </dgm:pt>
    <dgm:pt modelId="{763367BB-4527-4646-8015-D79C10A337E8}" type="pres">
      <dgm:prSet presAssocID="{BC68B812-A325-41D8-A08E-C2392666DF66}" presName="compNode" presStyleCnt="0"/>
      <dgm:spPr/>
    </dgm:pt>
    <dgm:pt modelId="{712D2B29-4977-4B70-ABE9-215A9E804015}" type="pres">
      <dgm:prSet presAssocID="{BC68B812-A325-41D8-A08E-C2392666DF66}" presName="bgRect" presStyleLbl="bgShp" presStyleIdx="2" presStyleCnt="4"/>
      <dgm:spPr>
        <a:prstGeom prst="rect">
          <a:avLst/>
        </a:prstGeom>
        <a:noFill/>
        <a:ln w="22225">
          <a:noFill/>
        </a:ln>
        <a:effectLst/>
      </dgm:spPr>
    </dgm:pt>
    <dgm:pt modelId="{6C7A9EF9-02EB-4D4D-A251-EC3A2F0EFD57}" type="pres">
      <dgm:prSet presAssocID="{BC68B812-A325-41D8-A08E-C2392666DF66}" presName="iconRect" presStyleLbl="node1" presStyleIdx="2" presStyleCnt="4"/>
      <dgm:spPr>
        <a:blipFill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13497251-DF6D-4038-B1ED-CA29B33C0A2F}" type="pres">
      <dgm:prSet presAssocID="{BC68B812-A325-41D8-A08E-C2392666DF66}" presName="spaceRect" presStyleCnt="0"/>
      <dgm:spPr/>
    </dgm:pt>
    <dgm:pt modelId="{516FEABD-B159-4827-91AC-07F0FC9EFC37}" type="pres">
      <dgm:prSet presAssocID="{BC68B812-A325-41D8-A08E-C2392666DF66}" presName="parTx" presStyleLbl="revTx" presStyleIdx="2" presStyleCnt="4">
        <dgm:presLayoutVars>
          <dgm:chMax val="0"/>
          <dgm:chPref val="0"/>
        </dgm:presLayoutVars>
      </dgm:prSet>
      <dgm:spPr/>
    </dgm:pt>
    <dgm:pt modelId="{580E91A4-0DB6-46AF-871B-67918081435B}" type="pres">
      <dgm:prSet presAssocID="{E950D3C2-0472-429B-98B0-86C856FA65A1}" presName="sibTrans" presStyleCnt="0"/>
      <dgm:spPr/>
    </dgm:pt>
    <dgm:pt modelId="{DD57C002-1714-4E12-872A-FCE88CC043FE}" type="pres">
      <dgm:prSet presAssocID="{7D1766B6-66CF-40CE-9693-BD20AFFFA3C9}" presName="compNode" presStyleCnt="0"/>
      <dgm:spPr/>
    </dgm:pt>
    <dgm:pt modelId="{59534EC1-7FD9-454B-8378-AACE14683CA9}" type="pres">
      <dgm:prSet presAssocID="{7D1766B6-66CF-40CE-9693-BD20AFFFA3C9}" presName="bgRect" presStyleLbl="bgShp" presStyleIdx="3" presStyleCnt="4"/>
      <dgm:spPr>
        <a:prstGeom prst="rect">
          <a:avLst/>
        </a:prstGeom>
        <a:noFill/>
        <a:ln w="22225">
          <a:noFill/>
        </a:ln>
        <a:effectLst/>
      </dgm:spPr>
    </dgm:pt>
    <dgm:pt modelId="{E81A461C-9D61-4B88-8277-F9DC532D2140}" type="pres">
      <dgm:prSet presAssocID="{7D1766B6-66CF-40CE-9693-BD20AFFFA3C9}" presName="iconRect" presStyleLbl="node1" presStyleIdx="3" presStyleCnt="4"/>
      <dgm:spPr>
        <a:blipFill>
          <a:blip xmlns:r="http://schemas.openxmlformats.org/officeDocument/2006/relationships"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79C87944-7AB8-4146-A381-E36FC48D5AE7}" type="pres">
      <dgm:prSet presAssocID="{7D1766B6-66CF-40CE-9693-BD20AFFFA3C9}" presName="spaceRect" presStyleCnt="0"/>
      <dgm:spPr/>
    </dgm:pt>
    <dgm:pt modelId="{CC81887C-6C6F-4E1A-BA2B-49AE8504B865}" type="pres">
      <dgm:prSet presAssocID="{7D1766B6-66CF-40CE-9693-BD20AFFFA3C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79F3718-923D-468C-9B77-780F8F356013}" type="presOf" srcId="{223932EA-8A4D-4270-95C3-913761557237}" destId="{8F0FD205-8F23-4B47-859A-41BB69D2EDEE}" srcOrd="0" destOrd="0" presId="urn:microsoft.com/office/officeart/2018/2/layout/IconVerticalSolidList"/>
    <dgm:cxn modelId="{90986C5B-BF7B-4231-8046-782BAE77E788}" type="presOf" srcId="{BC68B812-A325-41D8-A08E-C2392666DF66}" destId="{516FEABD-B159-4827-91AC-07F0FC9EFC37}" srcOrd="0" destOrd="0" presId="urn:microsoft.com/office/officeart/2018/2/layout/IconVerticalSolidList"/>
    <dgm:cxn modelId="{92D3A76D-ADBB-49F3-861D-D2B74F81812E}" srcId="{D7951F77-4E36-4893-91C6-3151A6D51694}" destId="{65B3944D-D926-4D0F-A305-F5740000747A}" srcOrd="0" destOrd="0" parTransId="{2EA7AC4A-E82B-43F0-A6EA-F599428578FC}" sibTransId="{8862CE7B-AE72-45E8-B982-5279C14F7985}"/>
    <dgm:cxn modelId="{643FF34F-8DBA-4A80-B845-400878209600}" type="presOf" srcId="{7D1766B6-66CF-40CE-9693-BD20AFFFA3C9}" destId="{CC81887C-6C6F-4E1A-BA2B-49AE8504B865}" srcOrd="0" destOrd="0" presId="urn:microsoft.com/office/officeart/2018/2/layout/IconVerticalSolidList"/>
    <dgm:cxn modelId="{9D5AFC8C-3FE5-4AED-9F29-5D039E47B81F}" type="presOf" srcId="{D7951F77-4E36-4893-91C6-3151A6D51694}" destId="{F61FEBF0-CB2F-4364-8F44-722FB7578D18}" srcOrd="0" destOrd="0" presId="urn:microsoft.com/office/officeart/2018/2/layout/IconVerticalSolidList"/>
    <dgm:cxn modelId="{EA0F618E-4C96-42F0-9E3C-66B0158BCCBE}" srcId="{D7951F77-4E36-4893-91C6-3151A6D51694}" destId="{7D1766B6-66CF-40CE-9693-BD20AFFFA3C9}" srcOrd="3" destOrd="0" parTransId="{76694DF4-F7BE-4AF1-9E12-BAEDD42D9ED3}" sibTransId="{0C6A2CC7-5741-4D63-A8FF-E7E06F0D1222}"/>
    <dgm:cxn modelId="{AAD26E9B-C129-46B7-BFCC-98D5999B6B9A}" srcId="{D7951F77-4E36-4893-91C6-3151A6D51694}" destId="{BC68B812-A325-41D8-A08E-C2392666DF66}" srcOrd="2" destOrd="0" parTransId="{23A01A1D-B409-49E7-91BA-2321B9A237C2}" sibTransId="{E950D3C2-0472-429B-98B0-86C856FA65A1}"/>
    <dgm:cxn modelId="{F57AC0B7-F603-4C41-BF48-9041FAA60E8E}" type="presOf" srcId="{65B3944D-D926-4D0F-A305-F5740000747A}" destId="{C38A5A37-0883-4EE3-9002-010A6D324785}" srcOrd="0" destOrd="0" presId="urn:microsoft.com/office/officeart/2018/2/layout/IconVerticalSolidList"/>
    <dgm:cxn modelId="{E37D9CF8-DFE4-4379-9C72-27346573699A}" srcId="{D7951F77-4E36-4893-91C6-3151A6D51694}" destId="{223932EA-8A4D-4270-95C3-913761557237}" srcOrd="1" destOrd="0" parTransId="{E01D4CB3-97D0-4857-AF09-DED2BE24BAAC}" sibTransId="{C201C5C8-D4F2-4559-AF23-68BB4B3E7FB1}"/>
    <dgm:cxn modelId="{30F222E0-DF1F-4484-B140-6B7C6520EA89}" type="presParOf" srcId="{F61FEBF0-CB2F-4364-8F44-722FB7578D18}" destId="{F50C455E-839B-4494-8D06-326978CB28A7}" srcOrd="0" destOrd="0" presId="urn:microsoft.com/office/officeart/2018/2/layout/IconVerticalSolidList"/>
    <dgm:cxn modelId="{4FA9135E-4FFF-4848-9413-1BF026DB0BED}" type="presParOf" srcId="{F50C455E-839B-4494-8D06-326978CB28A7}" destId="{1DA8A0A9-929F-455B-B8BD-92EC86B6A862}" srcOrd="0" destOrd="0" presId="urn:microsoft.com/office/officeart/2018/2/layout/IconVerticalSolidList"/>
    <dgm:cxn modelId="{D16731A0-71A2-43AF-BF53-727392BD9F51}" type="presParOf" srcId="{F50C455E-839B-4494-8D06-326978CB28A7}" destId="{70C56EED-B0B5-4180-A100-474B69DE81C3}" srcOrd="1" destOrd="0" presId="urn:microsoft.com/office/officeart/2018/2/layout/IconVerticalSolidList"/>
    <dgm:cxn modelId="{4A8AA9B9-F7DD-4A1D-B570-4456CEC74161}" type="presParOf" srcId="{F50C455E-839B-4494-8D06-326978CB28A7}" destId="{1827E2BA-EA13-4751-82F2-976CBDED6C82}" srcOrd="2" destOrd="0" presId="urn:microsoft.com/office/officeart/2018/2/layout/IconVerticalSolidList"/>
    <dgm:cxn modelId="{DDE1A35C-0892-4749-9900-354FF724E1E5}" type="presParOf" srcId="{F50C455E-839B-4494-8D06-326978CB28A7}" destId="{C38A5A37-0883-4EE3-9002-010A6D324785}" srcOrd="3" destOrd="0" presId="urn:microsoft.com/office/officeart/2018/2/layout/IconVerticalSolidList"/>
    <dgm:cxn modelId="{D3D3D519-863B-49A0-9C3F-051416EA153D}" type="presParOf" srcId="{F61FEBF0-CB2F-4364-8F44-722FB7578D18}" destId="{21CE6EA1-CB92-41CD-8FAE-4CFF03E26BE6}" srcOrd="1" destOrd="0" presId="urn:microsoft.com/office/officeart/2018/2/layout/IconVerticalSolidList"/>
    <dgm:cxn modelId="{9D15FC18-0098-4A72-8D76-E82F2C2E180C}" type="presParOf" srcId="{F61FEBF0-CB2F-4364-8F44-722FB7578D18}" destId="{B92A22D8-3945-4B03-98DB-8A590020AE99}" srcOrd="2" destOrd="0" presId="urn:microsoft.com/office/officeart/2018/2/layout/IconVerticalSolidList"/>
    <dgm:cxn modelId="{7BC74BD9-A7ED-4402-9D3B-B1A5776A7EAD}" type="presParOf" srcId="{B92A22D8-3945-4B03-98DB-8A590020AE99}" destId="{A7FEDAED-2CDA-4D2F-883D-8D7438E3B422}" srcOrd="0" destOrd="0" presId="urn:microsoft.com/office/officeart/2018/2/layout/IconVerticalSolidList"/>
    <dgm:cxn modelId="{8C85A1A0-97AB-4188-8D32-DBD98A9FDB6A}" type="presParOf" srcId="{B92A22D8-3945-4B03-98DB-8A590020AE99}" destId="{7297DA32-36DE-4F9A-BB44-A3F001A7D7C3}" srcOrd="1" destOrd="0" presId="urn:microsoft.com/office/officeart/2018/2/layout/IconVerticalSolidList"/>
    <dgm:cxn modelId="{EB678E6A-2F37-4857-8F4D-6FB66B193092}" type="presParOf" srcId="{B92A22D8-3945-4B03-98DB-8A590020AE99}" destId="{E3DC658D-83A0-48BE-9074-9EB3678901E1}" srcOrd="2" destOrd="0" presId="urn:microsoft.com/office/officeart/2018/2/layout/IconVerticalSolidList"/>
    <dgm:cxn modelId="{08E40640-4D3B-4852-AF2D-2E0C224FF474}" type="presParOf" srcId="{B92A22D8-3945-4B03-98DB-8A590020AE99}" destId="{8F0FD205-8F23-4B47-859A-41BB69D2EDEE}" srcOrd="3" destOrd="0" presId="urn:microsoft.com/office/officeart/2018/2/layout/IconVerticalSolidList"/>
    <dgm:cxn modelId="{9C6E34DB-EF0D-43A5-A1E0-39D065733597}" type="presParOf" srcId="{F61FEBF0-CB2F-4364-8F44-722FB7578D18}" destId="{AFA75C0E-13A0-4D0C-ACA8-B29E381BEF9A}" srcOrd="3" destOrd="0" presId="urn:microsoft.com/office/officeart/2018/2/layout/IconVerticalSolidList"/>
    <dgm:cxn modelId="{AC8A67FF-09EA-4C04-AE25-5A9F33A57654}" type="presParOf" srcId="{F61FEBF0-CB2F-4364-8F44-722FB7578D18}" destId="{763367BB-4527-4646-8015-D79C10A337E8}" srcOrd="4" destOrd="0" presId="urn:microsoft.com/office/officeart/2018/2/layout/IconVerticalSolidList"/>
    <dgm:cxn modelId="{5BC094CB-F2E0-4918-9AC7-082F24D0AC9E}" type="presParOf" srcId="{763367BB-4527-4646-8015-D79C10A337E8}" destId="{712D2B29-4977-4B70-ABE9-215A9E804015}" srcOrd="0" destOrd="0" presId="urn:microsoft.com/office/officeart/2018/2/layout/IconVerticalSolidList"/>
    <dgm:cxn modelId="{8583FA80-D558-4B21-9EFE-C8F712D37D97}" type="presParOf" srcId="{763367BB-4527-4646-8015-D79C10A337E8}" destId="{6C7A9EF9-02EB-4D4D-A251-EC3A2F0EFD57}" srcOrd="1" destOrd="0" presId="urn:microsoft.com/office/officeart/2018/2/layout/IconVerticalSolidList"/>
    <dgm:cxn modelId="{FF2B3AFE-5D78-4AF4-BD5D-10DA64FD2E34}" type="presParOf" srcId="{763367BB-4527-4646-8015-D79C10A337E8}" destId="{13497251-DF6D-4038-B1ED-CA29B33C0A2F}" srcOrd="2" destOrd="0" presId="urn:microsoft.com/office/officeart/2018/2/layout/IconVerticalSolidList"/>
    <dgm:cxn modelId="{03E26A79-059D-4B0B-B311-C422C1F45874}" type="presParOf" srcId="{763367BB-4527-4646-8015-D79C10A337E8}" destId="{516FEABD-B159-4827-91AC-07F0FC9EFC37}" srcOrd="3" destOrd="0" presId="urn:microsoft.com/office/officeart/2018/2/layout/IconVerticalSolidList"/>
    <dgm:cxn modelId="{7DF7C674-8C32-4721-BFBF-41FDC484E9DE}" type="presParOf" srcId="{F61FEBF0-CB2F-4364-8F44-722FB7578D18}" destId="{580E91A4-0DB6-46AF-871B-67918081435B}" srcOrd="5" destOrd="0" presId="urn:microsoft.com/office/officeart/2018/2/layout/IconVerticalSolidList"/>
    <dgm:cxn modelId="{69E1E3B7-31C1-4B29-966A-E5A8BB0D531A}" type="presParOf" srcId="{F61FEBF0-CB2F-4364-8F44-722FB7578D18}" destId="{DD57C002-1714-4E12-872A-FCE88CC043FE}" srcOrd="6" destOrd="0" presId="urn:microsoft.com/office/officeart/2018/2/layout/IconVerticalSolidList"/>
    <dgm:cxn modelId="{EFAE7F8F-7259-4084-AAA5-1FF2B2F8421F}" type="presParOf" srcId="{DD57C002-1714-4E12-872A-FCE88CC043FE}" destId="{59534EC1-7FD9-454B-8378-AACE14683CA9}" srcOrd="0" destOrd="0" presId="urn:microsoft.com/office/officeart/2018/2/layout/IconVerticalSolidList"/>
    <dgm:cxn modelId="{800A25F1-C44E-4FE9-8A17-1481D23F9CD2}" type="presParOf" srcId="{DD57C002-1714-4E12-872A-FCE88CC043FE}" destId="{E81A461C-9D61-4B88-8277-F9DC532D2140}" srcOrd="1" destOrd="0" presId="urn:microsoft.com/office/officeart/2018/2/layout/IconVerticalSolidList"/>
    <dgm:cxn modelId="{A87D708E-7950-48D7-9212-063B037786BA}" type="presParOf" srcId="{DD57C002-1714-4E12-872A-FCE88CC043FE}" destId="{79C87944-7AB8-4146-A381-E36FC48D5AE7}" srcOrd="2" destOrd="0" presId="urn:microsoft.com/office/officeart/2018/2/layout/IconVerticalSolidList"/>
    <dgm:cxn modelId="{EC725DBF-F357-4C9A-A034-C4DE0610B5FD}" type="presParOf" srcId="{DD57C002-1714-4E12-872A-FCE88CC043FE}" destId="{CC81887C-6C6F-4E1A-BA2B-49AE8504B865}" srcOrd="3" destOrd="0" presId="urn:microsoft.com/office/officeart/2018/2/layout/IconVerticalSoli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11292-5724-4CF3-9B68-C9C37D007AE6}">
      <dsp:nvSpPr>
        <dsp:cNvPr id="0" name=""/>
        <dsp:cNvSpPr/>
      </dsp:nvSpPr>
      <dsp:spPr>
        <a:xfrm>
          <a:off x="-552147" y="1697087"/>
          <a:ext cx="4944403" cy="2021849"/>
        </a:xfrm>
        <a:prstGeom prst="rect">
          <a:avLst/>
        </a:prstGeom>
        <a:noFill/>
        <a:ln w="38100" cap="sq" cmpd="dbl">
          <a:noFill/>
          <a:prstDash val="solid"/>
          <a:miter lim="800000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410B7-CA0F-43F4-960E-9DA7059AF511}">
      <dsp:nvSpPr>
        <dsp:cNvPr id="0" name=""/>
        <dsp:cNvSpPr/>
      </dsp:nvSpPr>
      <dsp:spPr>
        <a:xfrm>
          <a:off x="60059" y="2152003"/>
          <a:ext cx="1114192" cy="11120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2B821-D3EB-46EE-BCA0-DA5A1D91AF84}">
      <dsp:nvSpPr>
        <dsp:cNvPr id="0" name=""/>
        <dsp:cNvSpPr/>
      </dsp:nvSpPr>
      <dsp:spPr>
        <a:xfrm>
          <a:off x="675298" y="1697087"/>
          <a:ext cx="4821252" cy="2023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188" tIns="214188" rIns="214188" bIns="214188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noProof="0" dirty="0">
              <a:solidFill>
                <a:schemeClr val="tx1"/>
              </a:solidFill>
              <a:latin typeface="Arial Rounded MT Bold" panose="020F0704030504030204" pitchFamily="34" charset="0"/>
            </a:rPr>
            <a:t>Federal vs State:</a:t>
          </a:r>
        </a:p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noProof="0" dirty="0">
              <a:solidFill>
                <a:schemeClr val="tx1"/>
              </a:solidFill>
              <a:latin typeface="Arial Rounded MT Bold" panose="020F0704030504030204" pitchFamily="34" charset="0"/>
            </a:rPr>
            <a:t>“</a:t>
          </a:r>
          <a:r>
            <a:rPr lang="en-US" sz="3200" b="1" kern="1200" noProof="0" dirty="0" err="1">
              <a:solidFill>
                <a:schemeClr val="tx1"/>
              </a:solidFill>
              <a:latin typeface="Arial Rounded MT Bold" panose="020F0704030504030204" pitchFamily="34" charset="0"/>
            </a:rPr>
            <a:t>Plausiblity</a:t>
          </a:r>
          <a:r>
            <a:rPr lang="en-US" sz="3200" b="1" kern="1200" noProof="0" dirty="0">
              <a:solidFill>
                <a:schemeClr val="tx1"/>
              </a:solidFill>
              <a:latin typeface="Arial Rounded MT Bold" panose="020F0704030504030204" pitchFamily="34" charset="0"/>
            </a:rPr>
            <a:t>” vs Suggestion”</a:t>
          </a:r>
        </a:p>
      </dsp:txBody>
      <dsp:txXfrm>
        <a:off x="675298" y="1697087"/>
        <a:ext cx="4821252" cy="20238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11292-5724-4CF3-9B68-C9C37D007AE6}">
      <dsp:nvSpPr>
        <dsp:cNvPr id="0" name=""/>
        <dsp:cNvSpPr/>
      </dsp:nvSpPr>
      <dsp:spPr>
        <a:xfrm>
          <a:off x="-654608" y="1899470"/>
          <a:ext cx="4944403" cy="1619060"/>
        </a:xfrm>
        <a:prstGeom prst="rect">
          <a:avLst/>
        </a:prstGeom>
        <a:noFill/>
        <a:ln w="38100" cap="sq" cmpd="dbl">
          <a:noFill/>
          <a:prstDash val="solid"/>
          <a:miter lim="800000"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410B7-CA0F-43F4-960E-9DA7059AF511}">
      <dsp:nvSpPr>
        <dsp:cNvPr id="0" name=""/>
        <dsp:cNvSpPr/>
      </dsp:nvSpPr>
      <dsp:spPr>
        <a:xfrm>
          <a:off x="-164843" y="2263758"/>
          <a:ext cx="890483" cy="8904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2B821-D3EB-46EE-BCA0-DA5A1D91AF84}">
      <dsp:nvSpPr>
        <dsp:cNvPr id="0" name=""/>
        <dsp:cNvSpPr/>
      </dsp:nvSpPr>
      <dsp:spPr>
        <a:xfrm>
          <a:off x="-97469" y="1899470"/>
          <a:ext cx="5696481" cy="1619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351" tIns="171351" rIns="171351" bIns="171351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noProof="0" dirty="0">
              <a:solidFill>
                <a:schemeClr val="tx1"/>
              </a:solidFill>
              <a:latin typeface="Arial Rounded MT Bold" panose="020F0704030504030204" pitchFamily="34" charset="0"/>
            </a:rPr>
            <a:t>TEACH THE COURT</a:t>
          </a:r>
        </a:p>
      </dsp:txBody>
      <dsp:txXfrm>
        <a:off x="-97469" y="1899470"/>
        <a:ext cx="5696481" cy="1619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8A0A9-929F-455B-B8BD-92EC86B6A862}">
      <dsp:nvSpPr>
        <dsp:cNvPr id="0" name=""/>
        <dsp:cNvSpPr/>
      </dsp:nvSpPr>
      <dsp:spPr>
        <a:xfrm>
          <a:off x="0" y="1632"/>
          <a:ext cx="4535487" cy="827486"/>
        </a:xfrm>
        <a:prstGeom prst="rect">
          <a:avLst/>
        </a:prstGeom>
        <a:noFill/>
        <a:ln w="22225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56EED-B0B5-4180-A100-474B69DE81C3}">
      <dsp:nvSpPr>
        <dsp:cNvPr id="0" name=""/>
        <dsp:cNvSpPr/>
      </dsp:nvSpPr>
      <dsp:spPr>
        <a:xfrm>
          <a:off x="250314" y="187817"/>
          <a:ext cx="455117" cy="455117"/>
        </a:xfrm>
        <a:prstGeom prst="rect">
          <a:avLst/>
        </a:prstGeom>
        <a:blipFill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A5A37-0883-4EE3-9002-010A6D324785}">
      <dsp:nvSpPr>
        <dsp:cNvPr id="0" name=""/>
        <dsp:cNvSpPr/>
      </dsp:nvSpPr>
      <dsp:spPr>
        <a:xfrm>
          <a:off x="955746" y="1632"/>
          <a:ext cx="3579740" cy="827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576" tIns="87576" rIns="87576" bIns="8757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chemeClr val="bg1"/>
              </a:solidFill>
            </a:rPr>
            <a:t>Website</a:t>
          </a:r>
          <a:br>
            <a:rPr lang="en-US" sz="2000" b="0" i="0" kern="1200" dirty="0">
              <a:solidFill>
                <a:schemeClr val="bg1"/>
              </a:solidFill>
            </a:rPr>
          </a:br>
          <a:r>
            <a:rPr lang="en-US" sz="1600" b="0" i="0" kern="1200" dirty="0">
              <a:solidFill>
                <a:schemeClr val="bg1"/>
              </a:solidFill>
            </a:rPr>
            <a:t>www.stanglerlaw.com</a:t>
          </a:r>
        </a:p>
      </dsp:txBody>
      <dsp:txXfrm>
        <a:off x="955746" y="1632"/>
        <a:ext cx="3579740" cy="827486"/>
      </dsp:txXfrm>
    </dsp:sp>
    <dsp:sp modelId="{A7FEDAED-2CDA-4D2F-883D-8D7438E3B422}">
      <dsp:nvSpPr>
        <dsp:cNvPr id="0" name=""/>
        <dsp:cNvSpPr/>
      </dsp:nvSpPr>
      <dsp:spPr>
        <a:xfrm>
          <a:off x="0" y="1035990"/>
          <a:ext cx="4535487" cy="827486"/>
        </a:xfrm>
        <a:prstGeom prst="rect">
          <a:avLst/>
        </a:prstGeom>
        <a:noFill/>
        <a:ln w="22225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97DA32-36DE-4F9A-BB44-A3F001A7D7C3}">
      <dsp:nvSpPr>
        <dsp:cNvPr id="0" name=""/>
        <dsp:cNvSpPr/>
      </dsp:nvSpPr>
      <dsp:spPr>
        <a:xfrm>
          <a:off x="250314" y="1222174"/>
          <a:ext cx="455117" cy="455117"/>
        </a:xfrm>
        <a:prstGeom prst="rect">
          <a:avLst/>
        </a:prstGeom>
        <a:blipFill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FD205-8F23-4B47-859A-41BB69D2EDEE}">
      <dsp:nvSpPr>
        <dsp:cNvPr id="0" name=""/>
        <dsp:cNvSpPr/>
      </dsp:nvSpPr>
      <dsp:spPr>
        <a:xfrm>
          <a:off x="955746" y="1035990"/>
          <a:ext cx="3579740" cy="827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576" tIns="87576" rIns="87576" bIns="8757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chemeClr val="bg1"/>
              </a:solidFill>
            </a:rPr>
            <a:t>Twitter</a:t>
          </a:r>
          <a:br>
            <a:rPr lang="en-US" sz="2000" b="0" i="0" kern="1200" dirty="0">
              <a:solidFill>
                <a:schemeClr val="bg1"/>
              </a:solidFill>
            </a:rPr>
          </a:br>
          <a:r>
            <a:rPr lang="en-US" sz="1600" b="0" i="0" kern="1200" dirty="0">
              <a:solidFill>
                <a:schemeClr val="bg1"/>
              </a:solidFill>
            </a:rPr>
            <a:t>@</a:t>
          </a:r>
          <a:r>
            <a:rPr lang="en-US" sz="1600" b="0" i="0" kern="1200" dirty="0" err="1">
              <a:solidFill>
                <a:schemeClr val="bg1"/>
              </a:solidFill>
            </a:rPr>
            <a:t>shelleystanglerlaw</a:t>
          </a:r>
          <a:endParaRPr lang="en-US" sz="1600" b="0" i="0" kern="1200" dirty="0">
            <a:solidFill>
              <a:schemeClr val="bg1"/>
            </a:solidFill>
          </a:endParaRPr>
        </a:p>
      </dsp:txBody>
      <dsp:txXfrm>
        <a:off x="955746" y="1035990"/>
        <a:ext cx="3579740" cy="827486"/>
      </dsp:txXfrm>
    </dsp:sp>
    <dsp:sp modelId="{712D2B29-4977-4B70-ABE9-215A9E804015}">
      <dsp:nvSpPr>
        <dsp:cNvPr id="0" name=""/>
        <dsp:cNvSpPr/>
      </dsp:nvSpPr>
      <dsp:spPr>
        <a:xfrm>
          <a:off x="0" y="2070348"/>
          <a:ext cx="4535487" cy="827486"/>
        </a:xfrm>
        <a:prstGeom prst="rect">
          <a:avLst/>
        </a:prstGeom>
        <a:noFill/>
        <a:ln w="22225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A9EF9-02EB-4D4D-A251-EC3A2F0EFD57}">
      <dsp:nvSpPr>
        <dsp:cNvPr id="0" name=""/>
        <dsp:cNvSpPr/>
      </dsp:nvSpPr>
      <dsp:spPr>
        <a:xfrm>
          <a:off x="250314" y="2256532"/>
          <a:ext cx="455117" cy="455117"/>
        </a:xfrm>
        <a:prstGeom prst="rect">
          <a:avLst/>
        </a:prstGeom>
        <a:blipFill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FEABD-B159-4827-91AC-07F0FC9EFC37}">
      <dsp:nvSpPr>
        <dsp:cNvPr id="0" name=""/>
        <dsp:cNvSpPr/>
      </dsp:nvSpPr>
      <dsp:spPr>
        <a:xfrm>
          <a:off x="955746" y="2070348"/>
          <a:ext cx="3579740" cy="827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576" tIns="87576" rIns="87576" bIns="8757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chemeClr val="bg1"/>
              </a:solidFill>
            </a:rPr>
            <a:t>Email</a:t>
          </a:r>
          <a:br>
            <a:rPr lang="en-US" sz="2000" b="0" i="0" kern="1200" dirty="0">
              <a:solidFill>
                <a:schemeClr val="bg1"/>
              </a:solidFill>
            </a:rPr>
          </a:br>
          <a:r>
            <a:rPr lang="en-US" sz="1600" b="0" i="0" kern="1200" dirty="0">
              <a:solidFill>
                <a:schemeClr val="bg1"/>
              </a:solidFill>
            </a:rPr>
            <a:t>shelley@stanglerlaw.com</a:t>
          </a:r>
        </a:p>
      </dsp:txBody>
      <dsp:txXfrm>
        <a:off x="955746" y="2070348"/>
        <a:ext cx="3579740" cy="827486"/>
      </dsp:txXfrm>
    </dsp:sp>
    <dsp:sp modelId="{59534EC1-7FD9-454B-8378-AACE14683CA9}">
      <dsp:nvSpPr>
        <dsp:cNvPr id="0" name=""/>
        <dsp:cNvSpPr/>
      </dsp:nvSpPr>
      <dsp:spPr>
        <a:xfrm>
          <a:off x="0" y="3104706"/>
          <a:ext cx="4535487" cy="827486"/>
        </a:xfrm>
        <a:prstGeom prst="rect">
          <a:avLst/>
        </a:prstGeom>
        <a:noFill/>
        <a:ln w="22225"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1A461C-9D61-4B88-8277-F9DC532D2140}">
      <dsp:nvSpPr>
        <dsp:cNvPr id="0" name=""/>
        <dsp:cNvSpPr/>
      </dsp:nvSpPr>
      <dsp:spPr>
        <a:xfrm>
          <a:off x="250314" y="3290890"/>
          <a:ext cx="455117" cy="455117"/>
        </a:xfrm>
        <a:prstGeom prst="rect">
          <a:avLst/>
        </a:prstGeom>
        <a:blipFill>
          <a:blip xmlns:r="http://schemas.openxmlformats.org/officeDocument/2006/relationships"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1887C-6C6F-4E1A-BA2B-49AE8504B865}">
      <dsp:nvSpPr>
        <dsp:cNvPr id="0" name=""/>
        <dsp:cNvSpPr/>
      </dsp:nvSpPr>
      <dsp:spPr>
        <a:xfrm>
          <a:off x="955746" y="3104706"/>
          <a:ext cx="3579740" cy="827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576" tIns="87576" rIns="87576" bIns="8757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0" kern="1200" dirty="0">
              <a:solidFill>
                <a:schemeClr val="bg1"/>
              </a:solidFill>
            </a:rPr>
            <a:t>Phone</a:t>
          </a:r>
          <a:br>
            <a:rPr lang="en-US" sz="2000" b="0" i="0" kern="1200" dirty="0">
              <a:solidFill>
                <a:schemeClr val="bg1"/>
              </a:solidFill>
            </a:rPr>
          </a:br>
          <a:r>
            <a:rPr lang="en-US" sz="1600" b="0" i="0" kern="1200" dirty="0">
              <a:solidFill>
                <a:schemeClr val="bg1"/>
              </a:solidFill>
            </a:rPr>
            <a:t>973-379-2500</a:t>
          </a:r>
        </a:p>
      </dsp:txBody>
      <dsp:txXfrm>
        <a:off x="955746" y="3104706"/>
        <a:ext cx="3579740" cy="827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E8FA38E-9F41-1A45-879F-0B93BA5093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16A96-BC72-0640-9AEE-870574F388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B091C-A27C-3C4B-82F1-DDBD9A0282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01FC8B-EC93-C64D-BBD2-37E30DAF45B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D4734-4CAE-4B5B-A5BF-2204F73025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15A48E-F7AD-43EC-AC50-8729FE3865BE}" type="datetimeFigureOut">
              <a:rPr lang="en-US" smtClean="0"/>
              <a:t>9/23/2020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11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55F854-E2CE-6F4E-A0CF-CB175674CF4C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D111EE-B1CE-3F40-8B0E-AB6A92B854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4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CAC06A-4905-4B1A-83C1-3B011A8CF04B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1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8669" y="854538"/>
            <a:ext cx="4567608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5400" spc="-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61440" y="4429842"/>
            <a:ext cx="4567608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6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28A7DB8-FEA5-5A4A-85DF-FA1ADFB3EFC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3721" y="-19458"/>
            <a:ext cx="7261837" cy="6877457"/>
          </a:xfrm>
          <a:custGeom>
            <a:avLst/>
            <a:gdLst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3440072 w 8464509"/>
              <a:gd name="connsiteY5" fmla="*/ 6858000 h 6858000"/>
              <a:gd name="connsiteX6" fmla="*/ 3440072 w 8464509"/>
              <a:gd name="connsiteY6" fmla="*/ 6839148 h 6858000"/>
              <a:gd name="connsiteX7" fmla="*/ 0 w 8464509"/>
              <a:gd name="connsiteY7" fmla="*/ 6858000 h 6858000"/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3440072 w 8464509"/>
              <a:gd name="connsiteY5" fmla="*/ 6858000 h 6858000"/>
              <a:gd name="connsiteX6" fmla="*/ 0 w 8464509"/>
              <a:gd name="connsiteY6" fmla="*/ 6858000 h 6858000"/>
              <a:gd name="connsiteX7" fmla="*/ 3426278 w 8464509"/>
              <a:gd name="connsiteY7" fmla="*/ 0 h 6858000"/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0 w 8464509"/>
              <a:gd name="connsiteY5" fmla="*/ 6858000 h 6858000"/>
              <a:gd name="connsiteX6" fmla="*/ 3426278 w 8464509"/>
              <a:gd name="connsiteY6" fmla="*/ 0 h 6858000"/>
              <a:gd name="connsiteX0" fmla="*/ 3993491 w 8464509"/>
              <a:gd name="connsiteY0" fmla="*/ 19455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0 w 8464509"/>
              <a:gd name="connsiteY5" fmla="*/ 6858000 h 6858000"/>
              <a:gd name="connsiteX6" fmla="*/ 3993491 w 8464509"/>
              <a:gd name="connsiteY6" fmla="*/ 19455 h 6858000"/>
              <a:gd name="connsiteX0" fmla="*/ 3993491 w 8464509"/>
              <a:gd name="connsiteY0" fmla="*/ 19455 h 6858000"/>
              <a:gd name="connsiteX1" fmla="*/ 3440072 w 8464509"/>
              <a:gd name="connsiteY1" fmla="*/ 37000 h 6858000"/>
              <a:gd name="connsiteX2" fmla="*/ 8464509 w 8464509"/>
              <a:gd name="connsiteY2" fmla="*/ 0 h 6858000"/>
              <a:gd name="connsiteX3" fmla="*/ 8464509 w 8464509"/>
              <a:gd name="connsiteY3" fmla="*/ 6858000 h 6858000"/>
              <a:gd name="connsiteX4" fmla="*/ 0 w 8464509"/>
              <a:gd name="connsiteY4" fmla="*/ 6858000 h 6858000"/>
              <a:gd name="connsiteX5" fmla="*/ 3993491 w 8464509"/>
              <a:gd name="connsiteY5" fmla="*/ 19455 h 6858000"/>
              <a:gd name="connsiteX0" fmla="*/ 3993491 w 8464509"/>
              <a:gd name="connsiteY0" fmla="*/ 19455 h 6858000"/>
              <a:gd name="connsiteX1" fmla="*/ 8464509 w 8464509"/>
              <a:gd name="connsiteY1" fmla="*/ 0 h 6858000"/>
              <a:gd name="connsiteX2" fmla="*/ 8464509 w 8464509"/>
              <a:gd name="connsiteY2" fmla="*/ 6858000 h 6858000"/>
              <a:gd name="connsiteX3" fmla="*/ 0 w 8464509"/>
              <a:gd name="connsiteY3" fmla="*/ 6858000 h 6858000"/>
              <a:gd name="connsiteX4" fmla="*/ 3993491 w 8464509"/>
              <a:gd name="connsiteY4" fmla="*/ 19455 h 6858000"/>
              <a:gd name="connsiteX0" fmla="*/ 4061557 w 8464509"/>
              <a:gd name="connsiteY0" fmla="*/ 0 h 6858001"/>
              <a:gd name="connsiteX1" fmla="*/ 8464509 w 8464509"/>
              <a:gd name="connsiteY1" fmla="*/ 1 h 6858001"/>
              <a:gd name="connsiteX2" fmla="*/ 8464509 w 8464509"/>
              <a:gd name="connsiteY2" fmla="*/ 6858001 h 6858001"/>
              <a:gd name="connsiteX3" fmla="*/ 0 w 8464509"/>
              <a:gd name="connsiteY3" fmla="*/ 6858001 h 6858001"/>
              <a:gd name="connsiteX4" fmla="*/ 4061557 w 8464509"/>
              <a:gd name="connsiteY4" fmla="*/ 0 h 6858001"/>
              <a:gd name="connsiteX0" fmla="*/ 5059852 w 8464509"/>
              <a:gd name="connsiteY0" fmla="*/ 19454 h 6858000"/>
              <a:gd name="connsiteX1" fmla="*/ 8464509 w 8464509"/>
              <a:gd name="connsiteY1" fmla="*/ 0 h 6858000"/>
              <a:gd name="connsiteX2" fmla="*/ 8464509 w 8464509"/>
              <a:gd name="connsiteY2" fmla="*/ 6858000 h 6858000"/>
              <a:gd name="connsiteX3" fmla="*/ 0 w 8464509"/>
              <a:gd name="connsiteY3" fmla="*/ 6858000 h 6858000"/>
              <a:gd name="connsiteX4" fmla="*/ 5059852 w 8464509"/>
              <a:gd name="connsiteY4" fmla="*/ 19454 h 6858000"/>
              <a:gd name="connsiteX0" fmla="*/ 4061557 w 8464509"/>
              <a:gd name="connsiteY0" fmla="*/ 0 h 6877457"/>
              <a:gd name="connsiteX1" fmla="*/ 8464509 w 8464509"/>
              <a:gd name="connsiteY1" fmla="*/ 19457 h 6877457"/>
              <a:gd name="connsiteX2" fmla="*/ 8464509 w 8464509"/>
              <a:gd name="connsiteY2" fmla="*/ 6877457 h 6877457"/>
              <a:gd name="connsiteX3" fmla="*/ 0 w 8464509"/>
              <a:gd name="connsiteY3" fmla="*/ 6877457 h 6877457"/>
              <a:gd name="connsiteX4" fmla="*/ 4061557 w 8464509"/>
              <a:gd name="connsiteY4" fmla="*/ 0 h 6877457"/>
              <a:gd name="connsiteX0" fmla="*/ 4040810 w 8464509"/>
              <a:gd name="connsiteY0" fmla="*/ 0 h 6877457"/>
              <a:gd name="connsiteX1" fmla="*/ 8464509 w 8464509"/>
              <a:gd name="connsiteY1" fmla="*/ 19457 h 6877457"/>
              <a:gd name="connsiteX2" fmla="*/ 8464509 w 8464509"/>
              <a:gd name="connsiteY2" fmla="*/ 6877457 h 6877457"/>
              <a:gd name="connsiteX3" fmla="*/ 0 w 8464509"/>
              <a:gd name="connsiteY3" fmla="*/ 6877457 h 6877457"/>
              <a:gd name="connsiteX4" fmla="*/ 4040810 w 8464509"/>
              <a:gd name="connsiteY4" fmla="*/ 0 h 6877457"/>
              <a:gd name="connsiteX0" fmla="*/ 4040810 w 8464509"/>
              <a:gd name="connsiteY0" fmla="*/ 0 h 6877457"/>
              <a:gd name="connsiteX1" fmla="*/ 8464509 w 8464509"/>
              <a:gd name="connsiteY1" fmla="*/ 143986 h 6877457"/>
              <a:gd name="connsiteX2" fmla="*/ 8464509 w 8464509"/>
              <a:gd name="connsiteY2" fmla="*/ 6877457 h 6877457"/>
              <a:gd name="connsiteX3" fmla="*/ 0 w 8464509"/>
              <a:gd name="connsiteY3" fmla="*/ 6877457 h 6877457"/>
              <a:gd name="connsiteX4" fmla="*/ 4040810 w 8464509"/>
              <a:gd name="connsiteY4" fmla="*/ 0 h 6877457"/>
              <a:gd name="connsiteX0" fmla="*/ 4040810 w 8468658"/>
              <a:gd name="connsiteY0" fmla="*/ 0 h 6877457"/>
              <a:gd name="connsiteX1" fmla="*/ 8468658 w 8468658"/>
              <a:gd name="connsiteY1" fmla="*/ 12341 h 6877457"/>
              <a:gd name="connsiteX2" fmla="*/ 8464509 w 8468658"/>
              <a:gd name="connsiteY2" fmla="*/ 6877457 h 6877457"/>
              <a:gd name="connsiteX3" fmla="*/ 0 w 8468658"/>
              <a:gd name="connsiteY3" fmla="*/ 6877457 h 6877457"/>
              <a:gd name="connsiteX4" fmla="*/ 4040810 w 8468658"/>
              <a:gd name="connsiteY4" fmla="*/ 0 h 687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8658" h="6877457">
                <a:moveTo>
                  <a:pt x="4040810" y="0"/>
                </a:moveTo>
                <a:lnTo>
                  <a:pt x="8468658" y="12341"/>
                </a:lnTo>
                <a:lnTo>
                  <a:pt x="8464509" y="6877457"/>
                </a:lnTo>
                <a:lnTo>
                  <a:pt x="0" y="6877457"/>
                </a:lnTo>
                <a:lnTo>
                  <a:pt x="4040810" y="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6A021AF7-4044-A644-8DB8-495F263390D0}"/>
              </a:ext>
            </a:extLst>
          </p:cNvPr>
          <p:cNvSpPr/>
          <p:nvPr userDrawn="1"/>
        </p:nvSpPr>
        <p:spPr>
          <a:xfrm rot="10800000">
            <a:off x="4933721" y="267867"/>
            <a:ext cx="3031755" cy="3031755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riangle 14">
            <a:extLst>
              <a:ext uri="{FF2B5EF4-FFF2-40B4-BE49-F238E27FC236}">
                <a16:creationId xmlns:a16="http://schemas.microsoft.com/office/drawing/2014/main" id="{D2DFDB14-A8D5-F944-A91C-960A5C2F22AF}"/>
              </a:ext>
            </a:extLst>
          </p:cNvPr>
          <p:cNvSpPr/>
          <p:nvPr userDrawn="1"/>
        </p:nvSpPr>
        <p:spPr>
          <a:xfrm>
            <a:off x="-22175" y="5596959"/>
            <a:ext cx="1261040" cy="1261040"/>
          </a:xfrm>
          <a:prstGeom prst="triangle">
            <a:avLst/>
          </a:prstGeom>
          <a:pattFill prst="lgGrid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riangle 15">
            <a:extLst>
              <a:ext uri="{FF2B5EF4-FFF2-40B4-BE49-F238E27FC236}">
                <a16:creationId xmlns:a16="http://schemas.microsoft.com/office/drawing/2014/main" id="{B7735FBC-8FBF-9947-B380-14D44D2206B1}"/>
              </a:ext>
            </a:extLst>
          </p:cNvPr>
          <p:cNvSpPr/>
          <p:nvPr userDrawn="1"/>
        </p:nvSpPr>
        <p:spPr>
          <a:xfrm rot="10800000">
            <a:off x="184302" y="236698"/>
            <a:ext cx="519337" cy="519337"/>
          </a:xfrm>
          <a:prstGeom prst="triangle">
            <a:avLst/>
          </a:prstGeom>
          <a:pattFill prst="dkVert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riangle 16">
            <a:extLst>
              <a:ext uri="{FF2B5EF4-FFF2-40B4-BE49-F238E27FC236}">
                <a16:creationId xmlns:a16="http://schemas.microsoft.com/office/drawing/2014/main" id="{17B7C303-8734-B141-AF0D-2945DA349FBD}"/>
              </a:ext>
            </a:extLst>
          </p:cNvPr>
          <p:cNvSpPr/>
          <p:nvPr userDrawn="1"/>
        </p:nvSpPr>
        <p:spPr>
          <a:xfrm>
            <a:off x="4414384" y="5795386"/>
            <a:ext cx="519337" cy="519337"/>
          </a:xfrm>
          <a:prstGeom prst="triangle">
            <a:avLst/>
          </a:prstGeom>
          <a:pattFill prst="wdUpDiag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riangle 17">
            <a:extLst>
              <a:ext uri="{FF2B5EF4-FFF2-40B4-BE49-F238E27FC236}">
                <a16:creationId xmlns:a16="http://schemas.microsoft.com/office/drawing/2014/main" id="{67914AE0-93F2-8346-B885-5734D2B694B2}"/>
              </a:ext>
            </a:extLst>
          </p:cNvPr>
          <p:cNvSpPr/>
          <p:nvPr userDrawn="1"/>
        </p:nvSpPr>
        <p:spPr>
          <a:xfrm rot="5400000">
            <a:off x="-48606" y="3035784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66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72A5F6-5449-2840-B48F-2AA85FE272A3}"/>
              </a:ext>
            </a:extLst>
          </p:cNvPr>
          <p:cNvSpPr/>
          <p:nvPr userDrawn="1"/>
        </p:nvSpPr>
        <p:spPr>
          <a:xfrm>
            <a:off x="0" y="0"/>
            <a:ext cx="350259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2B3A8339-6DA4-E549-AEA2-9512C53F064F}"/>
              </a:ext>
            </a:extLst>
          </p:cNvPr>
          <p:cNvSpPr/>
          <p:nvPr userDrawn="1"/>
        </p:nvSpPr>
        <p:spPr>
          <a:xfrm>
            <a:off x="3591475" y="5273069"/>
            <a:ext cx="1486666" cy="1486666"/>
          </a:xfrm>
          <a:prstGeom prst="triangl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752EA775-82B0-BA48-8CA2-7A09D72EC958}"/>
              </a:ext>
            </a:extLst>
          </p:cNvPr>
          <p:cNvSpPr/>
          <p:nvPr userDrawn="1"/>
        </p:nvSpPr>
        <p:spPr>
          <a:xfrm>
            <a:off x="76559" y="597553"/>
            <a:ext cx="562863" cy="562863"/>
          </a:xfrm>
          <a:prstGeom prst="triangle">
            <a:avLst/>
          </a:prstGeom>
          <a:pattFill prst="ltVert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2C6B50B5-10C1-4A40-9531-4F8DC16892F8}"/>
              </a:ext>
            </a:extLst>
          </p:cNvPr>
          <p:cNvSpPr/>
          <p:nvPr userDrawn="1"/>
        </p:nvSpPr>
        <p:spPr>
          <a:xfrm>
            <a:off x="357990" y="3814571"/>
            <a:ext cx="2960808" cy="2960808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CAF18EC0-3F9F-6449-A2B2-A792B70BEA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444819" y="597553"/>
            <a:ext cx="6063915" cy="6063915"/>
          </a:xfrm>
          <a:custGeom>
            <a:avLst/>
            <a:gdLst>
              <a:gd name="connsiteX0" fmla="*/ 0 w 6063915"/>
              <a:gd name="connsiteY0" fmla="*/ 0 h 6063915"/>
              <a:gd name="connsiteX1" fmla="*/ 6063915 w 6063915"/>
              <a:gd name="connsiteY1" fmla="*/ 0 h 6063915"/>
              <a:gd name="connsiteX2" fmla="*/ 3031957 w 6063915"/>
              <a:gd name="connsiteY2" fmla="*/ 6063915 h 606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3915" h="6063915">
                <a:moveTo>
                  <a:pt x="0" y="0"/>
                </a:moveTo>
                <a:lnTo>
                  <a:pt x="6063915" y="0"/>
                </a:lnTo>
                <a:lnTo>
                  <a:pt x="3031957" y="606391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68357860-E91C-1745-A5D1-921689BF47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76994" y="1535397"/>
            <a:ext cx="4845068" cy="1858617"/>
          </a:xfrm>
        </p:spPr>
        <p:txBody>
          <a:bodyPr anchor="b">
            <a:normAutofit/>
          </a:bodyPr>
          <a:lstStyle>
            <a:lvl1pPr algn="l">
              <a:defRPr sz="4800" i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094A3FA1-7F3F-2D41-ABE1-512FA9FC4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6996" y="3401899"/>
            <a:ext cx="4845066" cy="2107095"/>
          </a:xfrm>
        </p:spPr>
        <p:txBody>
          <a:bodyPr/>
          <a:lstStyle>
            <a:lvl1pPr marL="182880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1pPr>
            <a:lvl2pPr marL="384048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2pPr>
            <a:lvl3pPr marL="566928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3pPr>
            <a:lvl4pPr marL="749808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4pPr>
            <a:lvl5pPr marL="932688" indent="-182880" algn="l">
              <a:buClr>
                <a:srgbClr val="C5AE76"/>
              </a:buClr>
              <a:buFont typeface="Arial" panose="020B0604020202020204" pitchFamily="34" charset="0"/>
              <a:buChar char="•"/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8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rrow 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4D4881A-F72E-2D4F-BC41-5D2839D87000}"/>
              </a:ext>
            </a:extLst>
          </p:cNvPr>
          <p:cNvSpPr/>
          <p:nvPr userDrawn="1"/>
        </p:nvSpPr>
        <p:spPr>
          <a:xfrm>
            <a:off x="4997302" y="0"/>
            <a:ext cx="7194698" cy="6879265"/>
          </a:xfrm>
          <a:custGeom>
            <a:avLst/>
            <a:gdLst>
              <a:gd name="connsiteX0" fmla="*/ 0 w 5004391"/>
              <a:gd name="connsiteY0" fmla="*/ 0 h 6858000"/>
              <a:gd name="connsiteX1" fmla="*/ 5004391 w 5004391"/>
              <a:gd name="connsiteY1" fmla="*/ 0 h 6858000"/>
              <a:gd name="connsiteX2" fmla="*/ 5004391 w 5004391"/>
              <a:gd name="connsiteY2" fmla="*/ 6858000 h 6858000"/>
              <a:gd name="connsiteX3" fmla="*/ 0 w 5004391"/>
              <a:gd name="connsiteY3" fmla="*/ 6858000 h 6858000"/>
              <a:gd name="connsiteX4" fmla="*/ 0 w 5004391"/>
              <a:gd name="connsiteY4" fmla="*/ 0 h 6858000"/>
              <a:gd name="connsiteX0" fmla="*/ 1424763 w 5004391"/>
              <a:gd name="connsiteY0" fmla="*/ 0 h 6858000"/>
              <a:gd name="connsiteX1" fmla="*/ 5004391 w 5004391"/>
              <a:gd name="connsiteY1" fmla="*/ 0 h 6858000"/>
              <a:gd name="connsiteX2" fmla="*/ 5004391 w 5004391"/>
              <a:gd name="connsiteY2" fmla="*/ 6858000 h 6858000"/>
              <a:gd name="connsiteX3" fmla="*/ 0 w 5004391"/>
              <a:gd name="connsiteY3" fmla="*/ 6858000 h 6858000"/>
              <a:gd name="connsiteX4" fmla="*/ 1424763 w 5004391"/>
              <a:gd name="connsiteY4" fmla="*/ 0 h 6858000"/>
              <a:gd name="connsiteX0" fmla="*/ 1275907 w 5004391"/>
              <a:gd name="connsiteY0" fmla="*/ 21265 h 6858000"/>
              <a:gd name="connsiteX1" fmla="*/ 5004391 w 5004391"/>
              <a:gd name="connsiteY1" fmla="*/ 0 h 6858000"/>
              <a:gd name="connsiteX2" fmla="*/ 5004391 w 5004391"/>
              <a:gd name="connsiteY2" fmla="*/ 6858000 h 6858000"/>
              <a:gd name="connsiteX3" fmla="*/ 0 w 5004391"/>
              <a:gd name="connsiteY3" fmla="*/ 6858000 h 6858000"/>
              <a:gd name="connsiteX4" fmla="*/ 1275907 w 5004391"/>
              <a:gd name="connsiteY4" fmla="*/ 21265 h 6858000"/>
              <a:gd name="connsiteX0" fmla="*/ 3466214 w 7194698"/>
              <a:gd name="connsiteY0" fmla="*/ 21265 h 6879265"/>
              <a:gd name="connsiteX1" fmla="*/ 7194698 w 7194698"/>
              <a:gd name="connsiteY1" fmla="*/ 0 h 6879265"/>
              <a:gd name="connsiteX2" fmla="*/ 7194698 w 7194698"/>
              <a:gd name="connsiteY2" fmla="*/ 6858000 h 6879265"/>
              <a:gd name="connsiteX3" fmla="*/ 0 w 7194698"/>
              <a:gd name="connsiteY3" fmla="*/ 6879265 h 6879265"/>
              <a:gd name="connsiteX4" fmla="*/ 3466214 w 7194698"/>
              <a:gd name="connsiteY4" fmla="*/ 21265 h 687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4698" h="6879265">
                <a:moveTo>
                  <a:pt x="3466214" y="21265"/>
                </a:moveTo>
                <a:lnTo>
                  <a:pt x="7194698" y="0"/>
                </a:lnTo>
                <a:lnTo>
                  <a:pt x="7194698" y="6858000"/>
                </a:lnTo>
                <a:lnTo>
                  <a:pt x="0" y="6879265"/>
                </a:lnTo>
                <a:lnTo>
                  <a:pt x="3466214" y="2126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214CA4B6-21BC-234A-9FAD-E362D7F194C4}"/>
              </a:ext>
            </a:extLst>
          </p:cNvPr>
          <p:cNvSpPr/>
          <p:nvPr userDrawn="1"/>
        </p:nvSpPr>
        <p:spPr>
          <a:xfrm>
            <a:off x="2571311" y="3814571"/>
            <a:ext cx="2960808" cy="2960808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815F04B4-E3C0-0845-8DEC-98C63E21B466}"/>
              </a:ext>
            </a:extLst>
          </p:cNvPr>
          <p:cNvSpPr/>
          <p:nvPr userDrawn="1"/>
        </p:nvSpPr>
        <p:spPr>
          <a:xfrm rot="10800000">
            <a:off x="2277396" y="3814571"/>
            <a:ext cx="1360968" cy="1360968"/>
          </a:xfrm>
          <a:prstGeom prst="triangle">
            <a:avLst/>
          </a:prstGeom>
          <a:pattFill prst="dkHorz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850A90A-EBB3-314C-9D98-A4220E2739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2569281" y="330912"/>
            <a:ext cx="6217440" cy="6217440"/>
          </a:xfrm>
          <a:custGeom>
            <a:avLst/>
            <a:gdLst>
              <a:gd name="connsiteX0" fmla="*/ 0 w 6063915"/>
              <a:gd name="connsiteY0" fmla="*/ 0 h 6063915"/>
              <a:gd name="connsiteX1" fmla="*/ 6063915 w 6063915"/>
              <a:gd name="connsiteY1" fmla="*/ 0 h 6063915"/>
              <a:gd name="connsiteX2" fmla="*/ 3031957 w 6063915"/>
              <a:gd name="connsiteY2" fmla="*/ 6063915 h 606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63915" h="6063915">
                <a:moveTo>
                  <a:pt x="0" y="0"/>
                </a:moveTo>
                <a:lnTo>
                  <a:pt x="6063915" y="0"/>
                </a:lnTo>
                <a:lnTo>
                  <a:pt x="3031957" y="606391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3001923-8460-C64B-A54B-3221B8A6B8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58108" y="1957888"/>
            <a:ext cx="3815484" cy="1858617"/>
          </a:xfrm>
        </p:spPr>
        <p:txBody>
          <a:bodyPr anchor="b">
            <a:normAutofit/>
          </a:bodyPr>
          <a:lstStyle>
            <a:lvl1pPr algn="ctr">
              <a:defRPr sz="480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E64A275-2629-244A-A66F-FC140850C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8110" y="3824390"/>
            <a:ext cx="3815482" cy="2107095"/>
          </a:xfrm>
        </p:spPr>
        <p:txBody>
          <a:bodyPr/>
          <a:lstStyle>
            <a:lvl1pPr marL="182880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1pPr>
            <a:lvl2pPr marL="384048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2pPr>
            <a:lvl3pPr marL="566928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3pPr>
            <a:lvl4pPr marL="749808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4pPr>
            <a:lvl5pPr marL="932688" indent="-182880" algn="ctr">
              <a:buClr>
                <a:srgbClr val="C5AE76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520102B5-5695-C743-B30E-C92897B48D89}"/>
              </a:ext>
            </a:extLst>
          </p:cNvPr>
          <p:cNvSpPr/>
          <p:nvPr userDrawn="1"/>
        </p:nvSpPr>
        <p:spPr>
          <a:xfrm rot="16200000">
            <a:off x="11604063" y="316289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20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Narrow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0D84E6-6DEA-1D4E-92C3-A360785A027B}"/>
              </a:ext>
            </a:extLst>
          </p:cNvPr>
          <p:cNvSpPr/>
          <p:nvPr userDrawn="1"/>
        </p:nvSpPr>
        <p:spPr>
          <a:xfrm>
            <a:off x="0" y="1730829"/>
            <a:ext cx="8229600" cy="3477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C28500E9-800B-C94A-B6F9-F73D37B2D301}"/>
              </a:ext>
            </a:extLst>
          </p:cNvPr>
          <p:cNvSpPr/>
          <p:nvPr userDrawn="1"/>
        </p:nvSpPr>
        <p:spPr>
          <a:xfrm rot="10800000">
            <a:off x="8749091" y="0"/>
            <a:ext cx="3442907" cy="3112470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1EAD70A4-7AF0-7E4D-ABBC-34DD61D7B01E}"/>
              </a:ext>
            </a:extLst>
          </p:cNvPr>
          <p:cNvSpPr/>
          <p:nvPr userDrawn="1"/>
        </p:nvSpPr>
        <p:spPr>
          <a:xfrm rot="10800000">
            <a:off x="3727215" y="5551712"/>
            <a:ext cx="1424687" cy="1306288"/>
          </a:xfrm>
          <a:prstGeom prst="triangle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9">
            <a:extLst>
              <a:ext uri="{FF2B5EF4-FFF2-40B4-BE49-F238E27FC236}">
                <a16:creationId xmlns:a16="http://schemas.microsoft.com/office/drawing/2014/main" id="{14C43A8B-650C-3B4B-9F8C-592CE9F2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25" y="2464270"/>
            <a:ext cx="5227376" cy="7277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345C704-9538-984E-8D14-D6AEC9A4C42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68623" y="3265903"/>
            <a:ext cx="5227377" cy="1642386"/>
          </a:xfrm>
        </p:spPr>
        <p:txBody>
          <a:bodyPr lIns="91440" rIns="91440" anchor="t">
            <a:normAutofit/>
          </a:bodyPr>
          <a:lstStyle>
            <a:lvl1pPr marL="0" indent="0">
              <a:buNone/>
              <a:defRPr sz="2000" b="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647B5AD0-4AD4-9843-9C08-DEF894490A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4593262" y="0"/>
            <a:ext cx="7598736" cy="6858000"/>
          </a:xfrm>
          <a:prstGeom prst="triangle">
            <a:avLst/>
          </a:prstGeo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8795BE2D-99B1-FE49-84B1-C41E44A8AC0B}"/>
              </a:ext>
            </a:extLst>
          </p:cNvPr>
          <p:cNvSpPr/>
          <p:nvPr userDrawn="1"/>
        </p:nvSpPr>
        <p:spPr>
          <a:xfrm rot="5400000">
            <a:off x="-48606" y="2524533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55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Image and Author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4F14FD9-9995-BE48-8C0E-B1454B9F23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6012" y="0"/>
            <a:ext cx="7598735" cy="6858000"/>
          </a:xfrm>
          <a:custGeom>
            <a:avLst/>
            <a:gdLst>
              <a:gd name="connsiteX0" fmla="*/ 0 w 7598735"/>
              <a:gd name="connsiteY0" fmla="*/ 0 h 6858000"/>
              <a:gd name="connsiteX1" fmla="*/ 7598735 w 7598735"/>
              <a:gd name="connsiteY1" fmla="*/ 0 h 6858000"/>
              <a:gd name="connsiteX2" fmla="*/ 7598735 w 7598735"/>
              <a:gd name="connsiteY2" fmla="*/ 6858000 h 6858000"/>
              <a:gd name="connsiteX3" fmla="*/ 0 w 7598735"/>
              <a:gd name="connsiteY3" fmla="*/ 6858000 h 6858000"/>
              <a:gd name="connsiteX4" fmla="*/ 0 w 7598735"/>
              <a:gd name="connsiteY4" fmla="*/ 6378840 h 6858000"/>
              <a:gd name="connsiteX5" fmla="*/ 140333 w 7598735"/>
              <a:gd name="connsiteY5" fmla="*/ 6379536 h 6858000"/>
              <a:gd name="connsiteX6" fmla="*/ 3074919 w 7598735"/>
              <a:gd name="connsiteY6" fmla="*/ 489098 h 6858000"/>
              <a:gd name="connsiteX7" fmla="*/ 0 w 7598735"/>
              <a:gd name="connsiteY7" fmla="*/ 4800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8735" h="6858000">
                <a:moveTo>
                  <a:pt x="0" y="0"/>
                </a:moveTo>
                <a:lnTo>
                  <a:pt x="7598735" y="0"/>
                </a:lnTo>
                <a:lnTo>
                  <a:pt x="7598735" y="6858000"/>
                </a:lnTo>
                <a:lnTo>
                  <a:pt x="0" y="6858000"/>
                </a:lnTo>
                <a:lnTo>
                  <a:pt x="0" y="6378840"/>
                </a:lnTo>
                <a:lnTo>
                  <a:pt x="140333" y="6379536"/>
                </a:lnTo>
                <a:lnTo>
                  <a:pt x="3074919" y="489098"/>
                </a:lnTo>
                <a:lnTo>
                  <a:pt x="0" y="480044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BFAE6FFB-F37C-7040-87B6-654B2F44CE7A}"/>
              </a:ext>
            </a:extLst>
          </p:cNvPr>
          <p:cNvSpPr/>
          <p:nvPr userDrawn="1"/>
        </p:nvSpPr>
        <p:spPr>
          <a:xfrm>
            <a:off x="413825" y="463261"/>
            <a:ext cx="7347125" cy="5911703"/>
          </a:xfrm>
          <a:custGeom>
            <a:avLst/>
            <a:gdLst>
              <a:gd name="connsiteX0" fmla="*/ 125507 w 7347125"/>
              <a:gd name="connsiteY0" fmla="*/ 0 h 5911703"/>
              <a:gd name="connsiteX1" fmla="*/ 7347125 w 7347125"/>
              <a:gd name="connsiteY1" fmla="*/ 21265 h 5911703"/>
              <a:gd name="connsiteX2" fmla="*/ 4412539 w 7347125"/>
              <a:gd name="connsiteY2" fmla="*/ 5911703 h 5911703"/>
              <a:gd name="connsiteX3" fmla="*/ 1007798 w 7347125"/>
              <a:gd name="connsiteY3" fmla="*/ 5894815 h 5911703"/>
              <a:gd name="connsiteX4" fmla="*/ 1007798 w 7347125"/>
              <a:gd name="connsiteY4" fmla="*/ 5901070 h 5911703"/>
              <a:gd name="connsiteX5" fmla="*/ 0 w 7347125"/>
              <a:gd name="connsiteY5" fmla="*/ 5901070 h 5911703"/>
              <a:gd name="connsiteX6" fmla="*/ 0 w 7347125"/>
              <a:gd name="connsiteY6" fmla="*/ 10632 h 5911703"/>
              <a:gd name="connsiteX7" fmla="*/ 125507 w 7347125"/>
              <a:gd name="connsiteY7" fmla="*/ 10632 h 591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47125" h="5911703">
                <a:moveTo>
                  <a:pt x="125507" y="0"/>
                </a:moveTo>
                <a:lnTo>
                  <a:pt x="7347125" y="21265"/>
                </a:lnTo>
                <a:lnTo>
                  <a:pt x="4412539" y="5911703"/>
                </a:lnTo>
                <a:lnTo>
                  <a:pt x="1007798" y="5894815"/>
                </a:lnTo>
                <a:lnTo>
                  <a:pt x="1007798" y="5901070"/>
                </a:lnTo>
                <a:lnTo>
                  <a:pt x="0" y="5901070"/>
                </a:lnTo>
                <a:lnTo>
                  <a:pt x="0" y="10632"/>
                </a:lnTo>
                <a:lnTo>
                  <a:pt x="125507" y="106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8AB73D1-1AA1-4E44-A7DA-8C00D8E109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1501" y="1609159"/>
            <a:ext cx="4253334" cy="3639682"/>
          </a:xfrm>
        </p:spPr>
        <p:txBody>
          <a:bodyPr anchor="t">
            <a:norm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Goes Here</a:t>
            </a: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611FC0D0-E6E4-7645-B0C7-97FB2012039D}"/>
              </a:ext>
            </a:extLst>
          </p:cNvPr>
          <p:cNvSpPr/>
          <p:nvPr userDrawn="1"/>
        </p:nvSpPr>
        <p:spPr>
          <a:xfrm rot="5400000">
            <a:off x="-48606" y="1669422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24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F11B56-403C-AA43-BA54-5CD9A60BDDC5}"/>
              </a:ext>
            </a:extLst>
          </p:cNvPr>
          <p:cNvGrpSpPr/>
          <p:nvPr userDrawn="1"/>
        </p:nvGrpSpPr>
        <p:grpSpPr>
          <a:xfrm>
            <a:off x="0" y="-4353"/>
            <a:ext cx="6884691" cy="6862353"/>
            <a:chOff x="0" y="-4353"/>
            <a:chExt cx="6884691" cy="6862353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8BAD61D-F455-9240-A0C6-DE4F40E47C29}"/>
                </a:ext>
              </a:extLst>
            </p:cNvPr>
            <p:cNvSpPr/>
            <p:nvPr userDrawn="1"/>
          </p:nvSpPr>
          <p:spPr>
            <a:xfrm>
              <a:off x="0" y="-4353"/>
              <a:ext cx="6884691" cy="6862353"/>
            </a:xfrm>
            <a:custGeom>
              <a:avLst/>
              <a:gdLst>
                <a:gd name="connsiteX0" fmla="*/ 0 w 6838726"/>
                <a:gd name="connsiteY0" fmla="*/ 0 h 6853468"/>
                <a:gd name="connsiteX1" fmla="*/ 6838726 w 6838726"/>
                <a:gd name="connsiteY1" fmla="*/ 20138 h 6853468"/>
                <a:gd name="connsiteX2" fmla="*/ 3434396 w 6838726"/>
                <a:gd name="connsiteY2" fmla="*/ 6853468 h 6853468"/>
                <a:gd name="connsiteX3" fmla="*/ 0 w 6838726"/>
                <a:gd name="connsiteY3" fmla="*/ 6836433 h 6853468"/>
                <a:gd name="connsiteX4" fmla="*/ 0 w 6838726"/>
                <a:gd name="connsiteY4" fmla="*/ 0 h 6853468"/>
                <a:gd name="connsiteX0" fmla="*/ 15156 w 6853882"/>
                <a:gd name="connsiteY0" fmla="*/ 0 h 6861693"/>
                <a:gd name="connsiteX1" fmla="*/ 6853882 w 6853882"/>
                <a:gd name="connsiteY1" fmla="*/ 20138 h 6861693"/>
                <a:gd name="connsiteX2" fmla="*/ 3449552 w 6853882"/>
                <a:gd name="connsiteY2" fmla="*/ 6853468 h 6861693"/>
                <a:gd name="connsiteX3" fmla="*/ 0 w 6853882"/>
                <a:gd name="connsiteY3" fmla="*/ 6861693 h 6861693"/>
                <a:gd name="connsiteX4" fmla="*/ 15156 w 6853882"/>
                <a:gd name="connsiteY4" fmla="*/ 0 h 6861693"/>
                <a:gd name="connsiteX0" fmla="*/ 15156 w 6853882"/>
                <a:gd name="connsiteY0" fmla="*/ 0 h 6863572"/>
                <a:gd name="connsiteX1" fmla="*/ 6853882 w 6853882"/>
                <a:gd name="connsiteY1" fmla="*/ 20138 h 6863572"/>
                <a:gd name="connsiteX2" fmla="*/ 3444500 w 6853882"/>
                <a:gd name="connsiteY2" fmla="*/ 6863572 h 6863572"/>
                <a:gd name="connsiteX3" fmla="*/ 0 w 6853882"/>
                <a:gd name="connsiteY3" fmla="*/ 6861693 h 6863572"/>
                <a:gd name="connsiteX4" fmla="*/ 15156 w 6853882"/>
                <a:gd name="connsiteY4" fmla="*/ 0 h 6863572"/>
                <a:gd name="connsiteX0" fmla="*/ 0 w 6866861"/>
                <a:gd name="connsiteY0" fmla="*/ 0 h 6856528"/>
                <a:gd name="connsiteX1" fmla="*/ 6866861 w 6866861"/>
                <a:gd name="connsiteY1" fmla="*/ 13094 h 6856528"/>
                <a:gd name="connsiteX2" fmla="*/ 3457479 w 6866861"/>
                <a:gd name="connsiteY2" fmla="*/ 6856528 h 6856528"/>
                <a:gd name="connsiteX3" fmla="*/ 12979 w 6866861"/>
                <a:gd name="connsiteY3" fmla="*/ 6854649 h 6856528"/>
                <a:gd name="connsiteX4" fmla="*/ 0 w 6866861"/>
                <a:gd name="connsiteY4" fmla="*/ 0 h 6856528"/>
                <a:gd name="connsiteX0" fmla="*/ 0 w 6893137"/>
                <a:gd name="connsiteY0" fmla="*/ 7922 h 6864450"/>
                <a:gd name="connsiteX1" fmla="*/ 6893137 w 6893137"/>
                <a:gd name="connsiteY1" fmla="*/ 0 h 6864450"/>
                <a:gd name="connsiteX2" fmla="*/ 3457479 w 6893137"/>
                <a:gd name="connsiteY2" fmla="*/ 6864450 h 6864450"/>
                <a:gd name="connsiteX3" fmla="*/ 12979 w 6893137"/>
                <a:gd name="connsiteY3" fmla="*/ 6862571 h 6864450"/>
                <a:gd name="connsiteX4" fmla="*/ 0 w 6893137"/>
                <a:gd name="connsiteY4" fmla="*/ 7922 h 6864450"/>
                <a:gd name="connsiteX0" fmla="*/ 0 w 6897755"/>
                <a:gd name="connsiteY0" fmla="*/ 0 h 6870380"/>
                <a:gd name="connsiteX1" fmla="*/ 6897755 w 6897755"/>
                <a:gd name="connsiteY1" fmla="*/ 5930 h 6870380"/>
                <a:gd name="connsiteX2" fmla="*/ 3462097 w 6897755"/>
                <a:gd name="connsiteY2" fmla="*/ 6870380 h 6870380"/>
                <a:gd name="connsiteX3" fmla="*/ 17597 w 6897755"/>
                <a:gd name="connsiteY3" fmla="*/ 6868501 h 6870380"/>
                <a:gd name="connsiteX4" fmla="*/ 0 w 6897755"/>
                <a:gd name="connsiteY4" fmla="*/ 0 h 6870380"/>
                <a:gd name="connsiteX0" fmla="*/ 9234 w 6880863"/>
                <a:gd name="connsiteY0" fmla="*/ 0 h 6866017"/>
                <a:gd name="connsiteX1" fmla="*/ 6880863 w 6880863"/>
                <a:gd name="connsiteY1" fmla="*/ 1567 h 6866017"/>
                <a:gd name="connsiteX2" fmla="*/ 3445205 w 6880863"/>
                <a:gd name="connsiteY2" fmla="*/ 6866017 h 6866017"/>
                <a:gd name="connsiteX3" fmla="*/ 705 w 6880863"/>
                <a:gd name="connsiteY3" fmla="*/ 6864138 h 6866017"/>
                <a:gd name="connsiteX4" fmla="*/ 9234 w 6880863"/>
                <a:gd name="connsiteY4" fmla="*/ 0 h 6866017"/>
                <a:gd name="connsiteX0" fmla="*/ 0 w 6884692"/>
                <a:gd name="connsiteY0" fmla="*/ 0 h 6883465"/>
                <a:gd name="connsiteX1" fmla="*/ 6884692 w 6884692"/>
                <a:gd name="connsiteY1" fmla="*/ 19015 h 6883465"/>
                <a:gd name="connsiteX2" fmla="*/ 3449034 w 6884692"/>
                <a:gd name="connsiteY2" fmla="*/ 6883465 h 6883465"/>
                <a:gd name="connsiteX3" fmla="*/ 4534 w 6884692"/>
                <a:gd name="connsiteY3" fmla="*/ 6881586 h 6883465"/>
                <a:gd name="connsiteX4" fmla="*/ 0 w 6884692"/>
                <a:gd name="connsiteY4" fmla="*/ 0 h 6883465"/>
                <a:gd name="connsiteX0" fmla="*/ 9234 w 6880863"/>
                <a:gd name="connsiteY0" fmla="*/ 0 h 6879102"/>
                <a:gd name="connsiteX1" fmla="*/ 6880863 w 6880863"/>
                <a:gd name="connsiteY1" fmla="*/ 14652 h 6879102"/>
                <a:gd name="connsiteX2" fmla="*/ 3445205 w 6880863"/>
                <a:gd name="connsiteY2" fmla="*/ 6879102 h 6879102"/>
                <a:gd name="connsiteX3" fmla="*/ 705 w 6880863"/>
                <a:gd name="connsiteY3" fmla="*/ 6877223 h 6879102"/>
                <a:gd name="connsiteX4" fmla="*/ 9234 w 6880863"/>
                <a:gd name="connsiteY4" fmla="*/ 0 h 6879102"/>
                <a:gd name="connsiteX0" fmla="*/ 0 w 6884691"/>
                <a:gd name="connsiteY0" fmla="*/ 0 h 6874740"/>
                <a:gd name="connsiteX1" fmla="*/ 6884691 w 6884691"/>
                <a:gd name="connsiteY1" fmla="*/ 10290 h 6874740"/>
                <a:gd name="connsiteX2" fmla="*/ 3449033 w 6884691"/>
                <a:gd name="connsiteY2" fmla="*/ 6874740 h 6874740"/>
                <a:gd name="connsiteX3" fmla="*/ 4533 w 6884691"/>
                <a:gd name="connsiteY3" fmla="*/ 6872861 h 6874740"/>
                <a:gd name="connsiteX4" fmla="*/ 0 w 6884691"/>
                <a:gd name="connsiteY4" fmla="*/ 0 h 687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91" h="6874740">
                  <a:moveTo>
                    <a:pt x="0" y="0"/>
                  </a:moveTo>
                  <a:lnTo>
                    <a:pt x="6884691" y="10290"/>
                  </a:lnTo>
                  <a:lnTo>
                    <a:pt x="3449033" y="6874740"/>
                  </a:lnTo>
                  <a:lnTo>
                    <a:pt x="4533" y="6872861"/>
                  </a:lnTo>
                  <a:cubicBezTo>
                    <a:pt x="207" y="4587978"/>
                    <a:pt x="4326" y="2284883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75004ACB-4E38-6449-B733-0C6A6BC40ADD}"/>
                </a:ext>
              </a:extLst>
            </p:cNvPr>
            <p:cNvSpPr/>
            <p:nvPr userDrawn="1"/>
          </p:nvSpPr>
          <p:spPr>
            <a:xfrm>
              <a:off x="3641197" y="5941716"/>
              <a:ext cx="911753" cy="911753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6A52034F-1EDC-3040-A1B3-B572FC286C20}"/>
                </a:ext>
              </a:extLst>
            </p:cNvPr>
            <p:cNvSpPr/>
            <p:nvPr userDrawn="1"/>
          </p:nvSpPr>
          <p:spPr>
            <a:xfrm rot="10800000">
              <a:off x="4944403" y="174432"/>
              <a:ext cx="1590022" cy="1590022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1877EC85-9CA1-EB4F-A9AC-2C02CB520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988" y="1954400"/>
            <a:ext cx="4393415" cy="300235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FD910B80-BD19-CF49-AB0B-1C5DEECEDED5}"/>
              </a:ext>
            </a:extLst>
          </p:cNvPr>
          <p:cNvSpPr/>
          <p:nvPr userDrawn="1"/>
        </p:nvSpPr>
        <p:spPr>
          <a:xfrm rot="5400000">
            <a:off x="-48606" y="3165163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32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15DFD37-81D5-5742-B09A-5D4CBF48B7EA}"/>
              </a:ext>
            </a:extLst>
          </p:cNvPr>
          <p:cNvGrpSpPr/>
          <p:nvPr userDrawn="1"/>
        </p:nvGrpSpPr>
        <p:grpSpPr>
          <a:xfrm rot="10800000">
            <a:off x="5294245" y="0"/>
            <a:ext cx="6897755" cy="6858000"/>
            <a:chOff x="-17598" y="0"/>
            <a:chExt cx="6897755" cy="6858000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0CF4E43-4A68-664C-B973-2FE49DC7733D}"/>
                </a:ext>
              </a:extLst>
            </p:cNvPr>
            <p:cNvSpPr/>
            <p:nvPr userDrawn="1"/>
          </p:nvSpPr>
          <p:spPr>
            <a:xfrm>
              <a:off x="-17598" y="0"/>
              <a:ext cx="6897755" cy="6858000"/>
            </a:xfrm>
            <a:custGeom>
              <a:avLst/>
              <a:gdLst>
                <a:gd name="connsiteX0" fmla="*/ 0 w 6838726"/>
                <a:gd name="connsiteY0" fmla="*/ 0 h 6853468"/>
                <a:gd name="connsiteX1" fmla="*/ 6838726 w 6838726"/>
                <a:gd name="connsiteY1" fmla="*/ 20138 h 6853468"/>
                <a:gd name="connsiteX2" fmla="*/ 3434396 w 6838726"/>
                <a:gd name="connsiteY2" fmla="*/ 6853468 h 6853468"/>
                <a:gd name="connsiteX3" fmla="*/ 0 w 6838726"/>
                <a:gd name="connsiteY3" fmla="*/ 6836433 h 6853468"/>
                <a:gd name="connsiteX4" fmla="*/ 0 w 6838726"/>
                <a:gd name="connsiteY4" fmla="*/ 0 h 6853468"/>
                <a:gd name="connsiteX0" fmla="*/ 15156 w 6853882"/>
                <a:gd name="connsiteY0" fmla="*/ 0 h 6861693"/>
                <a:gd name="connsiteX1" fmla="*/ 6853882 w 6853882"/>
                <a:gd name="connsiteY1" fmla="*/ 20138 h 6861693"/>
                <a:gd name="connsiteX2" fmla="*/ 3449552 w 6853882"/>
                <a:gd name="connsiteY2" fmla="*/ 6853468 h 6861693"/>
                <a:gd name="connsiteX3" fmla="*/ 0 w 6853882"/>
                <a:gd name="connsiteY3" fmla="*/ 6861693 h 6861693"/>
                <a:gd name="connsiteX4" fmla="*/ 15156 w 6853882"/>
                <a:gd name="connsiteY4" fmla="*/ 0 h 6861693"/>
                <a:gd name="connsiteX0" fmla="*/ 15156 w 6853882"/>
                <a:gd name="connsiteY0" fmla="*/ 0 h 6863572"/>
                <a:gd name="connsiteX1" fmla="*/ 6853882 w 6853882"/>
                <a:gd name="connsiteY1" fmla="*/ 20138 h 6863572"/>
                <a:gd name="connsiteX2" fmla="*/ 3444500 w 6853882"/>
                <a:gd name="connsiteY2" fmla="*/ 6863572 h 6863572"/>
                <a:gd name="connsiteX3" fmla="*/ 0 w 6853882"/>
                <a:gd name="connsiteY3" fmla="*/ 6861693 h 6863572"/>
                <a:gd name="connsiteX4" fmla="*/ 15156 w 6853882"/>
                <a:gd name="connsiteY4" fmla="*/ 0 h 6863572"/>
                <a:gd name="connsiteX0" fmla="*/ 0 w 6866861"/>
                <a:gd name="connsiteY0" fmla="*/ 0 h 6856528"/>
                <a:gd name="connsiteX1" fmla="*/ 6866861 w 6866861"/>
                <a:gd name="connsiteY1" fmla="*/ 13094 h 6856528"/>
                <a:gd name="connsiteX2" fmla="*/ 3457479 w 6866861"/>
                <a:gd name="connsiteY2" fmla="*/ 6856528 h 6856528"/>
                <a:gd name="connsiteX3" fmla="*/ 12979 w 6866861"/>
                <a:gd name="connsiteY3" fmla="*/ 6854649 h 6856528"/>
                <a:gd name="connsiteX4" fmla="*/ 0 w 6866861"/>
                <a:gd name="connsiteY4" fmla="*/ 0 h 6856528"/>
                <a:gd name="connsiteX0" fmla="*/ 0 w 6893137"/>
                <a:gd name="connsiteY0" fmla="*/ 7922 h 6864450"/>
                <a:gd name="connsiteX1" fmla="*/ 6893137 w 6893137"/>
                <a:gd name="connsiteY1" fmla="*/ 0 h 6864450"/>
                <a:gd name="connsiteX2" fmla="*/ 3457479 w 6893137"/>
                <a:gd name="connsiteY2" fmla="*/ 6864450 h 6864450"/>
                <a:gd name="connsiteX3" fmla="*/ 12979 w 6893137"/>
                <a:gd name="connsiteY3" fmla="*/ 6862571 h 6864450"/>
                <a:gd name="connsiteX4" fmla="*/ 0 w 6893137"/>
                <a:gd name="connsiteY4" fmla="*/ 7922 h 6864450"/>
                <a:gd name="connsiteX0" fmla="*/ 0 w 6897755"/>
                <a:gd name="connsiteY0" fmla="*/ 0 h 6870380"/>
                <a:gd name="connsiteX1" fmla="*/ 6897755 w 6897755"/>
                <a:gd name="connsiteY1" fmla="*/ 5930 h 6870380"/>
                <a:gd name="connsiteX2" fmla="*/ 3462097 w 6897755"/>
                <a:gd name="connsiteY2" fmla="*/ 6870380 h 6870380"/>
                <a:gd name="connsiteX3" fmla="*/ 17597 w 6897755"/>
                <a:gd name="connsiteY3" fmla="*/ 6868501 h 6870380"/>
                <a:gd name="connsiteX4" fmla="*/ 0 w 6897755"/>
                <a:gd name="connsiteY4" fmla="*/ 0 h 687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97755" h="6870380">
                  <a:moveTo>
                    <a:pt x="0" y="0"/>
                  </a:moveTo>
                  <a:lnTo>
                    <a:pt x="6897755" y="5930"/>
                  </a:lnTo>
                  <a:lnTo>
                    <a:pt x="3462097" y="6870380"/>
                  </a:lnTo>
                  <a:lnTo>
                    <a:pt x="17597" y="6868501"/>
                  </a:lnTo>
                  <a:cubicBezTo>
                    <a:pt x="13271" y="4583618"/>
                    <a:pt x="4326" y="2284883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AFAD3D76-9126-CC42-90B0-5BF85DC91E3E}"/>
                </a:ext>
              </a:extLst>
            </p:cNvPr>
            <p:cNvSpPr/>
            <p:nvPr userDrawn="1"/>
          </p:nvSpPr>
          <p:spPr>
            <a:xfrm>
              <a:off x="3641197" y="5941716"/>
              <a:ext cx="911753" cy="911753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9D011AB3-8218-AE4F-9DF7-810A1B45C453}"/>
                </a:ext>
              </a:extLst>
            </p:cNvPr>
            <p:cNvSpPr/>
            <p:nvPr userDrawn="1"/>
          </p:nvSpPr>
          <p:spPr>
            <a:xfrm rot="10800000">
              <a:off x="4944403" y="174432"/>
              <a:ext cx="1590022" cy="1590022"/>
            </a:xfrm>
            <a:prstGeom prst="triangl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877EC85-9CA1-EB4F-A9AC-2C02CB520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75272" y="1954400"/>
            <a:ext cx="3889053" cy="300235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D84320FE-42A3-294B-AAE0-3D16A63E3599}"/>
              </a:ext>
            </a:extLst>
          </p:cNvPr>
          <p:cNvSpPr/>
          <p:nvPr userDrawn="1"/>
        </p:nvSpPr>
        <p:spPr>
          <a:xfrm rot="16200000">
            <a:off x="11604063" y="316289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3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FFCAC17-2511-3D4F-A318-B241447A2C02}"/>
              </a:ext>
            </a:extLst>
          </p:cNvPr>
          <p:cNvSpPr/>
          <p:nvPr userDrawn="1"/>
        </p:nvSpPr>
        <p:spPr>
          <a:xfrm>
            <a:off x="413825" y="2941613"/>
            <a:ext cx="11364350" cy="34326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13F5538-7999-A74B-BCB7-A96C8DBCC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4280546"/>
            <a:ext cx="10452848" cy="1791071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6">
            <a:extLst>
              <a:ext uri="{FF2B5EF4-FFF2-40B4-BE49-F238E27FC236}">
                <a16:creationId xmlns:a16="http://schemas.microsoft.com/office/drawing/2014/main" id="{DE5056B4-56A3-6E40-92E1-FA33B5C8F8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/>
          <a:lstStyle/>
          <a:p>
            <a:fld id="{4BE1D723-8F53-4F53-90B0-1982A396982E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17" name="Footer Placeholder 7">
            <a:extLst>
              <a:ext uri="{FF2B5EF4-FFF2-40B4-BE49-F238E27FC236}">
                <a16:creationId xmlns:a16="http://schemas.microsoft.com/office/drawing/2014/main" id="{A47DE6D7-793F-C846-8A00-3061847B6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Slide Number Placeholder 8">
            <a:extLst>
              <a:ext uri="{FF2B5EF4-FFF2-40B4-BE49-F238E27FC236}">
                <a16:creationId xmlns:a16="http://schemas.microsoft.com/office/drawing/2014/main" id="{B4C61174-2D39-E640-8A16-DCE65554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Title 9">
            <a:extLst>
              <a:ext uri="{FF2B5EF4-FFF2-40B4-BE49-F238E27FC236}">
                <a16:creationId xmlns:a16="http://schemas.microsoft.com/office/drawing/2014/main" id="{13596EE0-A679-3B49-BA9A-D5C79B0C8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3143154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riangle 19">
            <a:extLst>
              <a:ext uri="{FF2B5EF4-FFF2-40B4-BE49-F238E27FC236}">
                <a16:creationId xmlns:a16="http://schemas.microsoft.com/office/drawing/2014/main" id="{3E931B03-E301-6D48-8377-B08DA6C95F0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249401AC-F116-8B4C-A1A0-CF88B63E549B}"/>
              </a:ext>
            </a:extLst>
          </p:cNvPr>
          <p:cNvSpPr/>
          <p:nvPr userDrawn="1"/>
        </p:nvSpPr>
        <p:spPr>
          <a:xfrm rot="5400000">
            <a:off x="-48606" y="3334563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3226FF-244B-B540-ABAC-5C0E3DE3103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13824" y="483782"/>
            <a:ext cx="11365992" cy="2457856"/>
          </a:xfrm>
          <a:solidFill>
            <a:schemeClr val="accent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4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29" y="2031121"/>
            <a:ext cx="4534616" cy="393315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885CA99-382D-3E4B-9C4E-B250026E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30" y="893729"/>
            <a:ext cx="4534616" cy="910492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rgbClr val="C5AE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D5DA7E-149B-BB4E-918D-C5FF23087F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27491" y="0"/>
            <a:ext cx="8464509" cy="6858000"/>
          </a:xfrm>
          <a:custGeom>
            <a:avLst/>
            <a:gdLst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3440072 w 8464509"/>
              <a:gd name="connsiteY5" fmla="*/ 6858000 h 6858000"/>
              <a:gd name="connsiteX6" fmla="*/ 3440072 w 8464509"/>
              <a:gd name="connsiteY6" fmla="*/ 6839148 h 6858000"/>
              <a:gd name="connsiteX7" fmla="*/ 0 w 8464509"/>
              <a:gd name="connsiteY7" fmla="*/ 6858000 h 6858000"/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3440072 w 8464509"/>
              <a:gd name="connsiteY5" fmla="*/ 6858000 h 6858000"/>
              <a:gd name="connsiteX6" fmla="*/ 0 w 8464509"/>
              <a:gd name="connsiteY6" fmla="*/ 6858000 h 6858000"/>
              <a:gd name="connsiteX7" fmla="*/ 3426278 w 8464509"/>
              <a:gd name="connsiteY7" fmla="*/ 0 h 6858000"/>
              <a:gd name="connsiteX0" fmla="*/ 3426278 w 8464509"/>
              <a:gd name="connsiteY0" fmla="*/ 0 h 6858000"/>
              <a:gd name="connsiteX1" fmla="*/ 3440072 w 8464509"/>
              <a:gd name="connsiteY1" fmla="*/ 37000 h 6858000"/>
              <a:gd name="connsiteX2" fmla="*/ 3440072 w 8464509"/>
              <a:gd name="connsiteY2" fmla="*/ 0 h 6858000"/>
              <a:gd name="connsiteX3" fmla="*/ 8464509 w 8464509"/>
              <a:gd name="connsiteY3" fmla="*/ 0 h 6858000"/>
              <a:gd name="connsiteX4" fmla="*/ 8464509 w 8464509"/>
              <a:gd name="connsiteY4" fmla="*/ 6858000 h 6858000"/>
              <a:gd name="connsiteX5" fmla="*/ 0 w 8464509"/>
              <a:gd name="connsiteY5" fmla="*/ 6858000 h 6858000"/>
              <a:gd name="connsiteX6" fmla="*/ 3426278 w 8464509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4509" h="6858000">
                <a:moveTo>
                  <a:pt x="3426278" y="0"/>
                </a:moveTo>
                <a:lnTo>
                  <a:pt x="3440072" y="37000"/>
                </a:lnTo>
                <a:lnTo>
                  <a:pt x="3440072" y="0"/>
                </a:lnTo>
                <a:lnTo>
                  <a:pt x="8464509" y="0"/>
                </a:lnTo>
                <a:lnTo>
                  <a:pt x="8464509" y="6858000"/>
                </a:lnTo>
                <a:lnTo>
                  <a:pt x="0" y="6858000"/>
                </a:lnTo>
                <a:lnTo>
                  <a:pt x="3426278" y="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BEBB0DCE-DD71-FF40-B471-A617514321E6}"/>
              </a:ext>
            </a:extLst>
          </p:cNvPr>
          <p:cNvSpPr/>
          <p:nvPr userDrawn="1"/>
        </p:nvSpPr>
        <p:spPr>
          <a:xfrm rot="10800000">
            <a:off x="5869115" y="4530"/>
            <a:ext cx="911753" cy="91175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3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329" y="2031121"/>
            <a:ext cx="10452848" cy="393315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885CA99-382D-3E4B-9C4E-B250026E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893729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8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3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885CA99-382D-3E4B-9C4E-B250026E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893729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8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3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13F7CD6-7F0D-1C4F-AE97-8E76514EE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329" y="2031121"/>
            <a:ext cx="10452848" cy="3933150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8691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66979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 marL="85267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4pPr>
            <a:lvl5pPr marL="1035558" indent="-28575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9">
            <a:extLst>
              <a:ext uri="{FF2B5EF4-FFF2-40B4-BE49-F238E27FC236}">
                <a16:creationId xmlns:a16="http://schemas.microsoft.com/office/drawing/2014/main" id="{FC3934F6-C727-0048-AD31-76E16E77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893729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2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Whi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7418687-D621-0443-9593-F546524940B3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FFCA020-4282-7D4F-AD59-3DEA5E91ADAB}"/>
              </a:ext>
            </a:extLst>
          </p:cNvPr>
          <p:cNvSpPr/>
          <p:nvPr userDrawn="1"/>
        </p:nvSpPr>
        <p:spPr>
          <a:xfrm>
            <a:off x="10459099" y="5309445"/>
            <a:ext cx="1465933" cy="1465933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653A8DFA-7BAB-7F45-AC35-E4D26BDBC78A}"/>
              </a:ext>
            </a:extLst>
          </p:cNvPr>
          <p:cNvSpPr/>
          <p:nvPr userDrawn="1"/>
        </p:nvSpPr>
        <p:spPr>
          <a:xfrm rot="5400000">
            <a:off x="-48606" y="108513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itle 9">
            <a:extLst>
              <a:ext uri="{FF2B5EF4-FFF2-40B4-BE49-F238E27FC236}">
                <a16:creationId xmlns:a16="http://schemas.microsoft.com/office/drawing/2014/main" id="{FC3934F6-C727-0048-AD31-76E16E779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29" y="893729"/>
            <a:ext cx="10452849" cy="910492"/>
          </a:xfrm>
        </p:spPr>
        <p:txBody>
          <a:bodyPr anchor="ctr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98B14A3-A5A4-2F4A-95D8-651E4818BB24}"/>
              </a:ext>
            </a:extLst>
          </p:cNvPr>
          <p:cNvSpPr/>
          <p:nvPr userDrawn="1"/>
        </p:nvSpPr>
        <p:spPr>
          <a:xfrm>
            <a:off x="413825" y="483781"/>
            <a:ext cx="11364350" cy="5890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riangle 25">
            <a:extLst>
              <a:ext uri="{FF2B5EF4-FFF2-40B4-BE49-F238E27FC236}">
                <a16:creationId xmlns:a16="http://schemas.microsoft.com/office/drawing/2014/main" id="{FA21A50F-6662-5046-B75A-1261DC14ABFA}"/>
              </a:ext>
            </a:extLst>
          </p:cNvPr>
          <p:cNvSpPr/>
          <p:nvPr userDrawn="1"/>
        </p:nvSpPr>
        <p:spPr>
          <a:xfrm rot="5400000">
            <a:off x="-48606" y="1085137"/>
            <a:ext cx="648200" cy="5276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DC47F2-EE1F-4644-989A-72996AC94A96}"/>
              </a:ext>
            </a:extLst>
          </p:cNvPr>
          <p:cNvGrpSpPr/>
          <p:nvPr userDrawn="1"/>
        </p:nvGrpSpPr>
        <p:grpSpPr>
          <a:xfrm>
            <a:off x="401408" y="1983214"/>
            <a:ext cx="5127171" cy="979022"/>
            <a:chOff x="417597" y="1992086"/>
            <a:chExt cx="5127171" cy="97902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86ED203-5311-5B45-870D-8D058E718B91}"/>
                </a:ext>
              </a:extLst>
            </p:cNvPr>
            <p:cNvSpPr/>
            <p:nvPr/>
          </p:nvSpPr>
          <p:spPr>
            <a:xfrm>
              <a:off x="417597" y="1992086"/>
              <a:ext cx="5127171" cy="7047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DE2C0F56-426C-5F4D-AAFD-DF53CA60DB1F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2821824" y="2696788"/>
              <a:ext cx="318212" cy="2743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125" y="1984781"/>
            <a:ext cx="4639736" cy="703135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125" y="3154858"/>
            <a:ext cx="4639736" cy="2870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EC9B82D-42A0-2549-AF1A-BB955578D14E}"/>
              </a:ext>
            </a:extLst>
          </p:cNvPr>
          <p:cNvGrpSpPr/>
          <p:nvPr userDrawn="1"/>
        </p:nvGrpSpPr>
        <p:grpSpPr>
          <a:xfrm>
            <a:off x="6663674" y="1983214"/>
            <a:ext cx="5127171" cy="979022"/>
            <a:chOff x="417597" y="1992086"/>
            <a:chExt cx="5127171" cy="9790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986011-7709-A448-BC93-37507571BAF8}"/>
                </a:ext>
              </a:extLst>
            </p:cNvPr>
            <p:cNvSpPr/>
            <p:nvPr/>
          </p:nvSpPr>
          <p:spPr>
            <a:xfrm>
              <a:off x="417597" y="1992086"/>
              <a:ext cx="5127171" cy="70470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97EFE62B-D2C4-6147-8593-BDB17D7FB781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2822076" y="2696788"/>
              <a:ext cx="318212" cy="27432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A343E295-0EB5-2B45-8B07-FB33A0D549D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907391" y="1984781"/>
            <a:ext cx="4639736" cy="703135"/>
          </a:xfrm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86411A82-4B2C-2345-940D-003FAE95661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907391" y="3154858"/>
            <a:ext cx="4639736" cy="2870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1638DF-1560-0147-9FCE-648610243627}"/>
              </a:ext>
            </a:extLst>
          </p:cNvPr>
          <p:cNvCxnSpPr/>
          <p:nvPr userDrawn="1"/>
        </p:nvCxnSpPr>
        <p:spPr>
          <a:xfrm>
            <a:off x="6096000" y="2055833"/>
            <a:ext cx="0" cy="381326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9">
            <a:extLst>
              <a:ext uri="{FF2B5EF4-FFF2-40B4-BE49-F238E27FC236}">
                <a16:creationId xmlns:a16="http://schemas.microsoft.com/office/drawing/2014/main" id="{6500C466-2C7C-0F41-ADF8-F36158F8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30" y="893729"/>
            <a:ext cx="10205573" cy="910492"/>
          </a:xfrm>
        </p:spPr>
        <p:txBody>
          <a:bodyPr anchor="ctr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47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E5791F-3F71-BF44-BA4E-0B7D386184DC}"/>
              </a:ext>
            </a:extLst>
          </p:cNvPr>
          <p:cNvSpPr/>
          <p:nvPr userDrawn="1"/>
        </p:nvSpPr>
        <p:spPr>
          <a:xfrm>
            <a:off x="0" y="467833"/>
            <a:ext cx="11729822" cy="58904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19AE2E01-52D8-994A-80AC-622260011952}"/>
              </a:ext>
            </a:extLst>
          </p:cNvPr>
          <p:cNvSpPr/>
          <p:nvPr userDrawn="1"/>
        </p:nvSpPr>
        <p:spPr>
          <a:xfrm>
            <a:off x="1915754" y="3684257"/>
            <a:ext cx="3112470" cy="3112470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B8F16C36-FC88-9044-8303-4AAB2C148BA5}"/>
              </a:ext>
            </a:extLst>
          </p:cNvPr>
          <p:cNvSpPr/>
          <p:nvPr userDrawn="1"/>
        </p:nvSpPr>
        <p:spPr>
          <a:xfrm>
            <a:off x="4668946" y="522786"/>
            <a:ext cx="718556" cy="718556"/>
          </a:xfrm>
          <a:prstGeom prst="triangle">
            <a:avLst/>
          </a:prstGeom>
          <a:pattFill prst="dkHorz">
            <a:fgClr>
              <a:schemeClr val="accent1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DA0D001-BFE9-164E-A088-53FE53ABF5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5123378" cy="6864485"/>
          </a:xfrm>
          <a:custGeom>
            <a:avLst/>
            <a:gdLst>
              <a:gd name="connsiteX0" fmla="*/ 1602021 w 6096000"/>
              <a:gd name="connsiteY0" fmla="*/ 0 h 6858000"/>
              <a:gd name="connsiteX1" fmla="*/ 6096000 w 6096000"/>
              <a:gd name="connsiteY1" fmla="*/ 0 h 6858000"/>
              <a:gd name="connsiteX2" fmla="*/ 1612869 w 6096000"/>
              <a:gd name="connsiteY2" fmla="*/ 6841445 h 6858000"/>
              <a:gd name="connsiteX3" fmla="*/ 1612869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6" fmla="*/ 1602021 w 6096000"/>
              <a:gd name="connsiteY6" fmla="*/ 0 h 6858000"/>
              <a:gd name="connsiteX0" fmla="*/ 1602021 w 6096000"/>
              <a:gd name="connsiteY0" fmla="*/ 0 h 6858000"/>
              <a:gd name="connsiteX1" fmla="*/ 6096000 w 6096000"/>
              <a:gd name="connsiteY1" fmla="*/ 0 h 6858000"/>
              <a:gd name="connsiteX2" fmla="*/ 2014112 w 6096000"/>
              <a:gd name="connsiteY2" fmla="*/ 6857657 h 6858000"/>
              <a:gd name="connsiteX3" fmla="*/ 1612869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6" fmla="*/ 1602021 w 6096000"/>
              <a:gd name="connsiteY6" fmla="*/ 0 h 6858000"/>
              <a:gd name="connsiteX0" fmla="*/ 1602021 w 6096000"/>
              <a:gd name="connsiteY0" fmla="*/ 0 h 6864485"/>
              <a:gd name="connsiteX1" fmla="*/ 6096000 w 6096000"/>
              <a:gd name="connsiteY1" fmla="*/ 0 h 6864485"/>
              <a:gd name="connsiteX2" fmla="*/ 2014112 w 6096000"/>
              <a:gd name="connsiteY2" fmla="*/ 6857657 h 6864485"/>
              <a:gd name="connsiteX3" fmla="*/ 2033403 w 6096000"/>
              <a:gd name="connsiteY3" fmla="*/ 6864485 h 6864485"/>
              <a:gd name="connsiteX4" fmla="*/ 0 w 6096000"/>
              <a:gd name="connsiteY4" fmla="*/ 6858000 h 6864485"/>
              <a:gd name="connsiteX5" fmla="*/ 0 w 6096000"/>
              <a:gd name="connsiteY5" fmla="*/ 0 h 6864485"/>
              <a:gd name="connsiteX6" fmla="*/ 1602021 w 6096000"/>
              <a:gd name="connsiteY6" fmla="*/ 0 h 6864485"/>
              <a:gd name="connsiteX0" fmla="*/ 1602021 w 6096000"/>
              <a:gd name="connsiteY0" fmla="*/ 0 h 6864485"/>
              <a:gd name="connsiteX1" fmla="*/ 6096000 w 6096000"/>
              <a:gd name="connsiteY1" fmla="*/ 0 h 6864485"/>
              <a:gd name="connsiteX2" fmla="*/ 2014112 w 6096000"/>
              <a:gd name="connsiteY2" fmla="*/ 6857657 h 6864485"/>
              <a:gd name="connsiteX3" fmla="*/ 2002538 w 6096000"/>
              <a:gd name="connsiteY3" fmla="*/ 6864485 h 6864485"/>
              <a:gd name="connsiteX4" fmla="*/ 0 w 6096000"/>
              <a:gd name="connsiteY4" fmla="*/ 6858000 h 6864485"/>
              <a:gd name="connsiteX5" fmla="*/ 0 w 6096000"/>
              <a:gd name="connsiteY5" fmla="*/ 0 h 6864485"/>
              <a:gd name="connsiteX6" fmla="*/ 1602021 w 6096000"/>
              <a:gd name="connsiteY6" fmla="*/ 0 h 686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4485">
                <a:moveTo>
                  <a:pt x="1602021" y="0"/>
                </a:moveTo>
                <a:lnTo>
                  <a:pt x="6096000" y="0"/>
                </a:lnTo>
                <a:lnTo>
                  <a:pt x="2014112" y="6857657"/>
                </a:lnTo>
                <a:lnTo>
                  <a:pt x="2002538" y="6864485"/>
                </a:lnTo>
                <a:lnTo>
                  <a:pt x="0" y="6858000"/>
                </a:lnTo>
                <a:lnTo>
                  <a:pt x="0" y="0"/>
                </a:lnTo>
                <a:lnTo>
                  <a:pt x="1602021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0C3D4C-012F-184D-B7D5-E89B7B9A72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6410" y="2679259"/>
            <a:ext cx="2988860" cy="1395208"/>
          </a:xfrm>
        </p:spPr>
        <p:txBody>
          <a:bodyPr lIns="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D16862ED-2F5E-FE49-AB49-49CEC0EA33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18426" y="793580"/>
            <a:ext cx="3304279" cy="5270839"/>
          </a:xfrm>
        </p:spPr>
        <p:txBody>
          <a:bodyPr lIns="0" anchor="ctr">
            <a:norm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spc="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2pPr>
            <a:lvl3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3pPr>
            <a:lvl4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4pPr>
            <a:lvl5pPr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15982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1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85" r:id="rId2"/>
    <p:sldLayoutId id="2147483783" r:id="rId3"/>
    <p:sldLayoutId id="2147483765" r:id="rId4"/>
    <p:sldLayoutId id="2147483787" r:id="rId5"/>
    <p:sldLayoutId id="2147483784" r:id="rId6"/>
    <p:sldLayoutId id="2147483786" r:id="rId7"/>
    <p:sldLayoutId id="2147483774" r:id="rId8"/>
    <p:sldLayoutId id="2147483781" r:id="rId9"/>
    <p:sldLayoutId id="2147483779" r:id="rId10"/>
    <p:sldLayoutId id="2147483780" r:id="rId11"/>
    <p:sldLayoutId id="2147483778" r:id="rId12"/>
    <p:sldLayoutId id="2147483777" r:id="rId13"/>
    <p:sldLayoutId id="2147483776" r:id="rId14"/>
    <p:sldLayoutId id="2147483782" r:id="rId1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7C09F3-1BE8-0445-A3C4-9C100D32B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952" y="854538"/>
            <a:ext cx="5519955" cy="356616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ICLE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Evaluating Civil Rights Claims: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Plaintiff’s Perspective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770EE27-FD77-894D-9D88-F5A548E1D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8669" y="4580844"/>
            <a:ext cx="4567608" cy="1143000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Shelley L. STANGLER</a:t>
            </a:r>
          </a:p>
          <a:p>
            <a:r>
              <a:rPr lang="en-US">
                <a:latin typeface="Arial Rounded MT Bold" panose="020F0704030504030204" pitchFamily="34" charset="0"/>
              </a:rPr>
              <a:t>SEPTEMBER 30, </a:t>
            </a:r>
            <a:r>
              <a:rPr lang="en-US" dirty="0">
                <a:latin typeface="Arial Rounded MT Bold" panose="020F0704030504030204" pitchFamily="34" charset="0"/>
              </a:rPr>
              <a:t>2020</a:t>
            </a:r>
          </a:p>
          <a:p>
            <a:endParaRPr lang="en-US" dirty="0"/>
          </a:p>
        </p:txBody>
      </p:sp>
      <p:pic>
        <p:nvPicPr>
          <p:cNvPr id="13" name="Picture Placeholder 12" descr="A picture containing indoor, table, wooden, sitting&#10;&#10;Description automatically generated">
            <a:extLst>
              <a:ext uri="{FF2B5EF4-FFF2-40B4-BE49-F238E27FC236}">
                <a16:creationId xmlns:a16="http://schemas.microsoft.com/office/drawing/2014/main" id="{EB960335-224F-4664-9D2B-E376DFC98DD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0" r="22280"/>
          <a:stretch>
            <a:fillRect/>
          </a:stretch>
        </p:blipFill>
        <p:spPr>
          <a:xfrm>
            <a:off x="4728437" y="-19457"/>
            <a:ext cx="7261837" cy="6877457"/>
          </a:xfrm>
        </p:spPr>
      </p:pic>
    </p:spTree>
    <p:extLst>
      <p:ext uri="{BB962C8B-B14F-4D97-AF65-F5344CB8AC3E}">
        <p14:creationId xmlns:p14="http://schemas.microsoft.com/office/powerpoint/2010/main" val="1564110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Who to sue – Entity vs Individuals</a:t>
            </a:r>
            <a:br>
              <a:rPr lang="en-US" sz="2800" dirty="0">
                <a:latin typeface="Arial Rounded MT Bold" panose="020F0704030504030204" pitchFamily="34" charset="0"/>
              </a:rPr>
            </a:br>
            <a:r>
              <a:rPr lang="en-US" sz="2800" dirty="0">
                <a:latin typeface="Arial Rounded MT Bold" panose="020F0704030504030204" pitchFamily="34" charset="0"/>
              </a:rPr>
              <a:t>	Individual vs official capacity suits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11</a:t>
            </a:r>
            <a:r>
              <a:rPr lang="en-US" sz="2800" baseline="30000" dirty="0">
                <a:latin typeface="Arial Rounded MT Bold" panose="020F0704030504030204" pitchFamily="34" charset="0"/>
              </a:rPr>
              <a:t>th</a:t>
            </a:r>
            <a:r>
              <a:rPr lang="en-US" sz="2800" dirty="0">
                <a:latin typeface="Arial Rounded MT Bold" panose="020F0704030504030204" pitchFamily="34" charset="0"/>
              </a:rPr>
              <a:t> Amendment Immunity – state is not a “person” under </a:t>
            </a:r>
            <a:r>
              <a:rPr lang="en-US" sz="2800" dirty="0">
                <a:latin typeface="Arial Rounded MT Bold" panose="020F0704030504030204" pitchFamily="34" charset="0"/>
                <a:ea typeface="Arial Unicode MS"/>
                <a:cs typeface="Arial Unicode MS"/>
              </a:rPr>
              <a:t>§1983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Individual capacity suits permitted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Pleadings </a:t>
            </a:r>
          </a:p>
        </p:txBody>
      </p:sp>
    </p:spTree>
    <p:extLst>
      <p:ext uri="{BB962C8B-B14F-4D97-AF65-F5344CB8AC3E}">
        <p14:creationId xmlns:p14="http://schemas.microsoft.com/office/powerpoint/2010/main" val="42354875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Public entity – </a:t>
            </a:r>
            <a:br>
              <a:rPr lang="en-US" sz="2800" dirty="0">
                <a:latin typeface="Arial Rounded MT Bold" panose="020F0704030504030204" pitchFamily="34" charset="0"/>
              </a:rPr>
            </a:br>
            <a:r>
              <a:rPr lang="en-US" sz="2800" u="sng" dirty="0" err="1">
                <a:latin typeface="Arial Rounded MT Bold" panose="020F0704030504030204" pitchFamily="34" charset="0"/>
              </a:rPr>
              <a:t>Monell</a:t>
            </a:r>
            <a:r>
              <a:rPr lang="en-US" sz="2800" u="sng" dirty="0">
                <a:latin typeface="Arial Rounded MT Bold" panose="020F0704030504030204" pitchFamily="34" charset="0"/>
              </a:rPr>
              <a:t> vs Dept. of Social Services of NYC, 436 U.S. 658 (1978)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Policymakers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Supervisors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Individual actors</a:t>
            </a:r>
            <a:endParaRPr lang="en-US" sz="2800" b="1" dirty="0">
              <a:latin typeface="Arial Rounded MT Bold" panose="020F07040305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Pleadings </a:t>
            </a:r>
          </a:p>
        </p:txBody>
      </p:sp>
    </p:spTree>
    <p:extLst>
      <p:ext uri="{BB962C8B-B14F-4D97-AF65-F5344CB8AC3E}">
        <p14:creationId xmlns:p14="http://schemas.microsoft.com/office/powerpoint/2010/main" val="25283151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4</a:t>
            </a:r>
            <a:r>
              <a:rPr lang="en-US" sz="2800" baseline="30000" dirty="0">
                <a:latin typeface="Arial Rounded MT Bold" panose="020F0704030504030204" pitchFamily="34" charset="0"/>
              </a:rPr>
              <a:t>th</a:t>
            </a:r>
            <a:r>
              <a:rPr lang="en-US" sz="2800" dirty="0">
                <a:latin typeface="Arial Rounded MT Bold" panose="020F0704030504030204" pitchFamily="34" charset="0"/>
              </a:rPr>
              <a:t> – Unlawful Seizures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14</a:t>
            </a:r>
            <a:r>
              <a:rPr lang="en-US" sz="2800" baseline="30000" dirty="0">
                <a:latin typeface="Arial Rounded MT Bold" panose="020F0704030504030204" pitchFamily="34" charset="0"/>
              </a:rPr>
              <a:t>th</a:t>
            </a:r>
            <a:r>
              <a:rPr lang="en-US" sz="2800" dirty="0">
                <a:latin typeface="Arial Rounded MT Bold" panose="020F0704030504030204" pitchFamily="34" charset="0"/>
              </a:rPr>
              <a:t> – Due process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8</a:t>
            </a:r>
            <a:r>
              <a:rPr lang="en-US" sz="2800" baseline="30000" dirty="0">
                <a:latin typeface="Arial Rounded MT Bold" panose="020F0704030504030204" pitchFamily="34" charset="0"/>
              </a:rPr>
              <a:t>th</a:t>
            </a:r>
            <a:r>
              <a:rPr lang="en-US" sz="2800" dirty="0">
                <a:latin typeface="Arial Rounded MT Bold" panose="020F0704030504030204" pitchFamily="34" charset="0"/>
              </a:rPr>
              <a:t> – Cruel and unusual punishment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1</a:t>
            </a:r>
            <a:r>
              <a:rPr lang="en-US" sz="2800" baseline="30000" dirty="0">
                <a:latin typeface="Arial Rounded MT Bold" panose="020F0704030504030204" pitchFamily="34" charset="0"/>
              </a:rPr>
              <a:t>st</a:t>
            </a:r>
            <a:r>
              <a:rPr lang="en-US" sz="2800" dirty="0">
                <a:latin typeface="Arial Rounded MT Bold" panose="020F0704030504030204" pitchFamily="34" charset="0"/>
              </a:rPr>
              <a:t> – Retaliation, political, access to courts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What is the right: Life, liberty, property, equal protection, religion &amp; assembly</a:t>
            </a:r>
            <a:endParaRPr lang="en-US" sz="2800" b="1" dirty="0">
              <a:latin typeface="Arial Rounded MT Bold" panose="020F0704030504030204" pitchFamily="34" charset="0"/>
            </a:endParaRP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What amendment is involved</a:t>
            </a:r>
          </a:p>
        </p:txBody>
      </p:sp>
    </p:spTree>
    <p:extLst>
      <p:ext uri="{BB962C8B-B14F-4D97-AF65-F5344CB8AC3E}">
        <p14:creationId xmlns:p14="http://schemas.microsoft.com/office/powerpoint/2010/main" val="35221890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 descr="SmartArt Placeholder - 2 X Icons Vertical">
            <a:extLst>
              <a:ext uri="{FF2B5EF4-FFF2-40B4-BE49-F238E27FC236}">
                <a16:creationId xmlns:a16="http://schemas.microsoft.com/office/drawing/2014/main" id="{05161A65-4E7E-B44A-B0C7-71A1F0FD58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094874"/>
              </p:ext>
            </p:extLst>
          </p:nvPr>
        </p:nvGraphicFramePr>
        <p:xfrm>
          <a:off x="676292" y="518831"/>
          <a:ext cx="4944403" cy="541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Title 27">
            <a:extLst>
              <a:ext uri="{FF2B5EF4-FFF2-40B4-BE49-F238E27FC236}">
                <a16:creationId xmlns:a16="http://schemas.microsoft.com/office/drawing/2014/main" id="{4988F789-C14D-C841-BDEB-8ACF77377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Pleading Standards</a:t>
            </a:r>
          </a:p>
        </p:txBody>
      </p:sp>
    </p:spTree>
    <p:extLst>
      <p:ext uri="{BB962C8B-B14F-4D97-AF65-F5344CB8AC3E}">
        <p14:creationId xmlns:p14="http://schemas.microsoft.com/office/powerpoint/2010/main" val="287123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Plausible – Enough facts to suggest liability can be found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Court identifies conclusory allegations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No heightened standard of pleading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Must assume truthfulness of facts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Discovery required for a civil rights plaintiff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Amendment as of right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Federal: Rule 12(b)(6)</a:t>
            </a:r>
          </a:p>
        </p:txBody>
      </p:sp>
    </p:spTree>
    <p:extLst>
      <p:ext uri="{BB962C8B-B14F-4D97-AF65-F5344CB8AC3E}">
        <p14:creationId xmlns:p14="http://schemas.microsoft.com/office/powerpoint/2010/main" val="42331513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Suggestion of a potential claim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Discovery may provide a basis of relief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Indulgent reading of complaint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“Under no set of facts”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State: Rule 4:6-2(e)</a:t>
            </a:r>
          </a:p>
        </p:txBody>
      </p:sp>
    </p:spTree>
    <p:extLst>
      <p:ext uri="{BB962C8B-B14F-4D97-AF65-F5344CB8AC3E}">
        <p14:creationId xmlns:p14="http://schemas.microsoft.com/office/powerpoint/2010/main" val="38172775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Factual content must be detailed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Group pleadings inconsistent:</a:t>
            </a:r>
            <a:br>
              <a:rPr lang="en-US" sz="2800" dirty="0">
                <a:latin typeface="Arial Rounded MT Bold" panose="020F0704030504030204" pitchFamily="34" charset="0"/>
              </a:rPr>
            </a:br>
            <a:r>
              <a:rPr lang="en-US" sz="2800" dirty="0">
                <a:latin typeface="Arial Rounded MT Bold" panose="020F0704030504030204" pitchFamily="34" charset="0"/>
              </a:rPr>
              <a:t>		“all the defendants beat me up”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Everything is conclusory</a:t>
            </a:r>
          </a:p>
        </p:txBody>
      </p:sp>
    </p:spTree>
    <p:extLst>
      <p:ext uri="{BB962C8B-B14F-4D97-AF65-F5344CB8AC3E}">
        <p14:creationId xmlns:p14="http://schemas.microsoft.com/office/powerpoint/2010/main" val="28715801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“Failure to train and supervise”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“Pattern of use of excessive force or improper arrest”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“Defendants knew or should have known”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“Failure to enact  or enforce policy”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“There is a known history of suicides at the jail”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“The defendants failed to investigate complaints”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Examples of a conclusory statement</a:t>
            </a:r>
          </a:p>
        </p:txBody>
      </p:sp>
    </p:spTree>
    <p:extLst>
      <p:ext uri="{BB962C8B-B14F-4D97-AF65-F5344CB8AC3E}">
        <p14:creationId xmlns:p14="http://schemas.microsoft.com/office/powerpoint/2010/main" val="15682146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“Defendants failed to supervise at 15 min intervals in accordance with express policy requiring close or constant watch”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“Over the past five years there have been ten documented suicides”</a:t>
            </a:r>
          </a:p>
          <a:p>
            <a:pPr lvl="2"/>
            <a:r>
              <a:rPr lang="en-US" sz="2200" dirty="0">
                <a:latin typeface="Arial Rounded MT Bold" panose="020F0704030504030204" pitchFamily="34" charset="0"/>
              </a:rPr>
              <a:t>Hanging by a sheet despite finding suicide watch</a:t>
            </a:r>
          </a:p>
          <a:p>
            <a:pPr lvl="2"/>
            <a:r>
              <a:rPr lang="en-US" sz="2200" dirty="0">
                <a:latin typeface="Arial Rounded MT Bold" panose="020F0704030504030204" pitchFamily="34" charset="0"/>
              </a:rPr>
              <a:t>Hanging by clothes when policy forbids clothes in the cell</a:t>
            </a:r>
          </a:p>
          <a:p>
            <a:pPr lvl="2"/>
            <a:r>
              <a:rPr lang="en-US" sz="2200" dirty="0">
                <a:latin typeface="Arial Rounded MT Bold" panose="020F0704030504030204" pitchFamily="34" charset="0"/>
              </a:rPr>
              <a:t>Suicide after screaming for help and officers refused to assist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“Failure to enact  or enforce policy”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“Examples of lawsuits brought for excessive force include…which indicate a repetitive pattern of assaults without remediation”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Examples of a better pleading</a:t>
            </a:r>
          </a:p>
        </p:txBody>
      </p:sp>
    </p:spTree>
    <p:extLst>
      <p:ext uri="{BB962C8B-B14F-4D97-AF65-F5344CB8AC3E}">
        <p14:creationId xmlns:p14="http://schemas.microsoft.com/office/powerpoint/2010/main" val="28976683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Find notice by doing research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Find lawsuits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Find policies on-line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Find accreditation reports on jails, police departments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Policies: AG, Police training commission, Nat Assoc, Police chiefs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Experts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Practice pointer – Putting meat on the bones</a:t>
            </a:r>
          </a:p>
        </p:txBody>
      </p:sp>
    </p:spTree>
    <p:extLst>
      <p:ext uri="{BB962C8B-B14F-4D97-AF65-F5344CB8AC3E}">
        <p14:creationId xmlns:p14="http://schemas.microsoft.com/office/powerpoint/2010/main" val="10701938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A39CFE-F193-9048-BE90-69178B4C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8945" y="2570202"/>
            <a:ext cx="2988860" cy="1395208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Damages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CB5DE7-C0EC-D942-81AE-50AB9E5F55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42790" y="793580"/>
            <a:ext cx="4454080" cy="5270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Most civil rights cases involve substantive briefing on dismissal. Damages should be commensurate with legal time, effort and costs involved in pursuing these cases.</a:t>
            </a:r>
          </a:p>
          <a:p>
            <a:endParaRPr lang="en-US" dirty="0"/>
          </a:p>
        </p:txBody>
      </p:sp>
      <p:pic>
        <p:nvPicPr>
          <p:cNvPr id="20" name="Picture Placeholder 19" descr="A picture containing cabinet, indoor, sitting, table&#10;&#10;Description automatically generated">
            <a:extLst>
              <a:ext uri="{FF2B5EF4-FFF2-40B4-BE49-F238E27FC236}">
                <a16:creationId xmlns:a16="http://schemas.microsoft.com/office/drawing/2014/main" id="{05946B0C-D577-4223-AE1A-2891A6BF607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0" r="220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9955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Look to other cases you’ve handled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Get records in advance 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NJ Star Ledger: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Survey of police misconduct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NJ Star Ledger: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Survey of jail suicides</a:t>
            </a:r>
          </a:p>
          <a:p>
            <a:pPr marL="0" indent="0">
              <a:buNone/>
            </a:pPr>
            <a:endParaRPr lang="en-US" sz="2800" dirty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Practice pointer – Putting meat on the bones </a:t>
            </a:r>
          </a:p>
        </p:txBody>
      </p:sp>
    </p:spTree>
    <p:extLst>
      <p:ext uri="{BB962C8B-B14F-4D97-AF65-F5344CB8AC3E}">
        <p14:creationId xmlns:p14="http://schemas.microsoft.com/office/powerpoint/2010/main" val="17227273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Separate the claims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Separate the parties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Group pleading frowned upon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Separate the liability claims against each individual defendant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Structure of the complaint</a:t>
            </a:r>
          </a:p>
        </p:txBody>
      </p:sp>
    </p:spTree>
    <p:extLst>
      <p:ext uri="{BB962C8B-B14F-4D97-AF65-F5344CB8AC3E}">
        <p14:creationId xmlns:p14="http://schemas.microsoft.com/office/powerpoint/2010/main" val="72114075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1983 – Public entity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1983 – Policymaker individual liability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1983 – Supervisory individual liability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1983 – Individual officers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Set forth the applicable amendments and rights in issue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1983 – Failure to intervene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Claims</a:t>
            </a:r>
          </a:p>
        </p:txBody>
      </p:sp>
    </p:spTree>
    <p:extLst>
      <p:ext uri="{BB962C8B-B14F-4D97-AF65-F5344CB8AC3E}">
        <p14:creationId xmlns:p14="http://schemas.microsoft.com/office/powerpoint/2010/main" val="19830019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1983 – Conspiracy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1983 – Equal protection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1985 – Conspiracy based on racial animus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1981 – Contract claim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State created danger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1988 – Legal fees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Claims </a:t>
            </a:r>
          </a:p>
        </p:txBody>
      </p:sp>
    </p:spTree>
    <p:extLst>
      <p:ext uri="{BB962C8B-B14F-4D97-AF65-F5344CB8AC3E}">
        <p14:creationId xmlns:p14="http://schemas.microsoft.com/office/powerpoint/2010/main" val="22860088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Modeled after §1983 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Same safeguards and rights as federal law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Broader protections – court is to undertake analysis of state rights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NJCRA vindicates states substantive rights – not procedural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NJCRA – Article 1, §1</a:t>
            </a:r>
          </a:p>
        </p:txBody>
      </p:sp>
    </p:spTree>
    <p:extLst>
      <p:ext uri="{BB962C8B-B14F-4D97-AF65-F5344CB8AC3E}">
        <p14:creationId xmlns:p14="http://schemas.microsoft.com/office/powerpoint/2010/main" val="22206928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ADA, Title VII, Title IX, Section 504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State law claims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Ministerial duties / undertaking a duty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Other claims</a:t>
            </a:r>
          </a:p>
        </p:txBody>
      </p:sp>
    </p:spTree>
    <p:extLst>
      <p:ext uri="{BB962C8B-B14F-4D97-AF65-F5344CB8AC3E}">
        <p14:creationId xmlns:p14="http://schemas.microsoft.com/office/powerpoint/2010/main" val="22564828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Conclusory-insufficient fact allegations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Cannot prove </a:t>
            </a:r>
            <a:r>
              <a:rPr lang="en-US" sz="2800" dirty="0" err="1">
                <a:latin typeface="Arial Rounded MT Bold" panose="020F0704030504030204" pitchFamily="34" charset="0"/>
              </a:rPr>
              <a:t>monell</a:t>
            </a:r>
            <a:r>
              <a:rPr lang="en-US" sz="2800" dirty="0">
                <a:latin typeface="Arial Rounded MT Bold" panose="020F0704030504030204" pitchFamily="34" charset="0"/>
              </a:rPr>
              <a:t>/supervisory liability cases – scarcity of facts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Motion to dismiss</a:t>
            </a:r>
          </a:p>
        </p:txBody>
      </p:sp>
    </p:spTree>
    <p:extLst>
      <p:ext uri="{BB962C8B-B14F-4D97-AF65-F5344CB8AC3E}">
        <p14:creationId xmlns:p14="http://schemas.microsoft.com/office/powerpoint/2010/main" val="28657850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 descr="SmartArt Placeholder - 2 X Icons Vertical">
            <a:extLst>
              <a:ext uri="{FF2B5EF4-FFF2-40B4-BE49-F238E27FC236}">
                <a16:creationId xmlns:a16="http://schemas.microsoft.com/office/drawing/2014/main" id="{05161A65-4E7E-B44A-B0C7-71A1F0FD58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823342"/>
              </p:ext>
            </p:extLst>
          </p:nvPr>
        </p:nvGraphicFramePr>
        <p:xfrm>
          <a:off x="676292" y="518831"/>
          <a:ext cx="4944403" cy="5418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Title 27">
            <a:extLst>
              <a:ext uri="{FF2B5EF4-FFF2-40B4-BE49-F238E27FC236}">
                <a16:creationId xmlns:a16="http://schemas.microsoft.com/office/drawing/2014/main" id="{4988F789-C14D-C841-BDEB-8ACF77377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Arial Rounded MT Bold" panose="020F0704030504030204" pitchFamily="34" charset="0"/>
              </a:rPr>
              <a:t>1. Policy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2. Custom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3. Practice</a:t>
            </a:r>
          </a:p>
        </p:txBody>
      </p:sp>
    </p:spTree>
    <p:extLst>
      <p:ext uri="{BB962C8B-B14F-4D97-AF65-F5344CB8AC3E}">
        <p14:creationId xmlns:p14="http://schemas.microsoft.com/office/powerpoint/2010/main" val="1165996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Policy failures sufficient – failure to enact / implement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Do not need direct involvement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Knowledge and acquiescence sufficient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Failure to train and supervise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Deliberate indifference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Teach the court</a:t>
            </a:r>
          </a:p>
        </p:txBody>
      </p:sp>
    </p:spTree>
    <p:extLst>
      <p:ext uri="{BB962C8B-B14F-4D97-AF65-F5344CB8AC3E}">
        <p14:creationId xmlns:p14="http://schemas.microsoft.com/office/powerpoint/2010/main" val="39815557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Policy, practice and custom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Participate in violation, directed others to violate or knew about subordinate’s misconduct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Supervisory liability not abrogated by </a:t>
            </a:r>
            <a:r>
              <a:rPr lang="en-US" sz="2800" u="sng" dirty="0" err="1">
                <a:latin typeface="Arial Rounded MT Bold" panose="020F0704030504030204" pitchFamily="34" charset="0"/>
              </a:rPr>
              <a:t>lqbal</a:t>
            </a:r>
            <a:endParaRPr lang="en-US" sz="2800" u="sng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Supervisory liability – Two theories</a:t>
            </a:r>
          </a:p>
        </p:txBody>
      </p:sp>
    </p:spTree>
    <p:extLst>
      <p:ext uri="{BB962C8B-B14F-4D97-AF65-F5344CB8AC3E}">
        <p14:creationId xmlns:p14="http://schemas.microsoft.com/office/powerpoint/2010/main" val="11460582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Arial Rounded MT Bold" panose="020F0704030504030204" pitchFamily="34" charset="0"/>
              </a:rPr>
              <a:t>90 Days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One year motion to file a late notice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False arrest – 90 days from arrest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Malicious prosecution – 90 days from date of dismissal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Minor – 90 days from date of majority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Federal &amp; discrimination claims – LAD, NJCRA, </a:t>
            </a:r>
            <a:r>
              <a:rPr lang="en-US" dirty="0">
                <a:latin typeface="Arial Rounded MT Bold" panose="020F0704030504030204" pitchFamily="34" charset="0"/>
                <a:ea typeface="Arial Unicode MS"/>
                <a:cs typeface="Arial Unicode MS"/>
              </a:rPr>
              <a:t>§1983 </a:t>
            </a:r>
            <a:r>
              <a:rPr lang="en-US" dirty="0">
                <a:latin typeface="Arial Rounded MT Bold" panose="020F0704030504030204" pitchFamily="34" charset="0"/>
              </a:rPr>
              <a:t>not necessary 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Allege all claims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Include all names – not required, but good practice to name parties individually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Notice of Claim</a:t>
            </a:r>
          </a:p>
        </p:txBody>
      </p:sp>
    </p:spTree>
    <p:extLst>
      <p:ext uri="{BB962C8B-B14F-4D97-AF65-F5344CB8AC3E}">
        <p14:creationId xmlns:p14="http://schemas.microsoft.com/office/powerpoint/2010/main" val="49275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Separate and independent tort – stand alone tort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Failure of supervision is not subject to discretionary immunity</a:t>
            </a:r>
          </a:p>
          <a:p>
            <a:endParaRPr lang="en-US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Negligence / negligent training &amp; supervision</a:t>
            </a:r>
          </a:p>
        </p:txBody>
      </p:sp>
    </p:spTree>
    <p:extLst>
      <p:ext uri="{BB962C8B-B14F-4D97-AF65-F5344CB8AC3E}">
        <p14:creationId xmlns:p14="http://schemas.microsoft.com/office/powerpoint/2010/main" val="9202783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Failure to provide police protection 59: 5-4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Failure to enforce law 59: 3-3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Failure to adopt or enforce a law 59: 2-4, 59: 3-5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Discretionary immunity 59: 3-2 (employee), 59: 2-3 (entity)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Title 59 immunities</a:t>
            </a:r>
          </a:p>
        </p:txBody>
      </p:sp>
    </p:spTree>
    <p:extLst>
      <p:ext uri="{BB962C8B-B14F-4D97-AF65-F5344CB8AC3E}">
        <p14:creationId xmlns:p14="http://schemas.microsoft.com/office/powerpoint/2010/main" val="38639482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Failure to diagnose or treat 59: 6-4, 6-5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Pursuit immunity 59: 5-2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Inmate on inmate violence 59: 6-7, 59: 5-2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Failure to make arrest, 59: 5-4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No immunity for willful misconduct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Title 59 immunities</a:t>
            </a:r>
          </a:p>
        </p:txBody>
      </p:sp>
    </p:spTree>
    <p:extLst>
      <p:ext uri="{BB962C8B-B14F-4D97-AF65-F5344CB8AC3E}">
        <p14:creationId xmlns:p14="http://schemas.microsoft.com/office/powerpoint/2010/main" val="25857237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Violation of actual policies and SOP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Undertaking a duty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Ministerial duties</a:t>
            </a:r>
          </a:p>
        </p:txBody>
      </p:sp>
    </p:spTree>
    <p:extLst>
      <p:ext uri="{BB962C8B-B14F-4D97-AF65-F5344CB8AC3E}">
        <p14:creationId xmlns:p14="http://schemas.microsoft.com/office/powerpoint/2010/main" val="6091050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Was the constitutional right violated?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Was the violation established and officer knows conduct unlawful?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Objective not subjective standard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Qualified immunity – Good faith immunity</a:t>
            </a:r>
          </a:p>
        </p:txBody>
      </p:sp>
    </p:spTree>
    <p:extLst>
      <p:ext uri="{BB962C8B-B14F-4D97-AF65-F5344CB8AC3E}">
        <p14:creationId xmlns:p14="http://schemas.microsoft.com/office/powerpoint/2010/main" val="7358763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DBC43-2FBF-624E-ADB3-BA3583AE34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For plaintiff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6D68A-A600-9C45-B10C-2A39080E9E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…fact sensitive / for jury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F519B-5706-804A-8C82-1D9EDAA812F9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Against plaintiff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FB2C5-19EB-8A4A-98B2-19E436877E98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…more restrictive rulings – broad general propositions insufficient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A2F4C6-F233-E149-AA45-4C25835F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Immunity</a:t>
            </a:r>
          </a:p>
        </p:txBody>
      </p:sp>
    </p:spTree>
    <p:extLst>
      <p:ext uri="{BB962C8B-B14F-4D97-AF65-F5344CB8AC3E}">
        <p14:creationId xmlns:p14="http://schemas.microsoft.com/office/powerpoint/2010/main" val="1822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DBC43-2FBF-624E-ADB3-BA3583AE34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State court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6D68A-A600-9C45-B10C-2A39080E9E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Comfort level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Federal pleading standards extremely onerous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F519B-5706-804A-8C82-1D9EDAA812F9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Federal court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FB2C5-19EB-8A4A-98B2-19E436877E98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Judge handles these cases regularly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Judges have greater flexibility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State laws on discovery more restrictive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A2F4C6-F233-E149-AA45-4C25835FC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State v. Federal – Which venue?</a:t>
            </a:r>
          </a:p>
        </p:txBody>
      </p:sp>
    </p:spTree>
    <p:extLst>
      <p:ext uri="{BB962C8B-B14F-4D97-AF65-F5344CB8AC3E}">
        <p14:creationId xmlns:p14="http://schemas.microsoft.com/office/powerpoint/2010/main" val="116329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D9E47F-41E0-4FE3-891C-B53FBC82D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330" y="893729"/>
            <a:ext cx="4534616" cy="910492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graphicFrame>
        <p:nvGraphicFramePr>
          <p:cNvPr id="8" name="Content Placeholder 2" descr="SmartArt Placeholder - Contact List">
            <a:extLst>
              <a:ext uri="{FF2B5EF4-FFF2-40B4-BE49-F238E27FC236}">
                <a16:creationId xmlns:a16="http://schemas.microsoft.com/office/drawing/2014/main" id="{95EB8840-1974-5C4F-A503-A801266AD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871086"/>
              </p:ext>
            </p:extLst>
          </p:nvPr>
        </p:nvGraphicFramePr>
        <p:xfrm>
          <a:off x="931459" y="2030413"/>
          <a:ext cx="4535487" cy="3933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3E66A50-EABB-4B1A-8B24-57E4E6D567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64231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0FEB38D-85AD-EB41-9EC1-E966F44AB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0"/>
              </a:rPr>
              <a:t>Statute of Limitations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4D4B10F-ADAA-B74F-8461-59D7CAF3C4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Arial Rounded MT Bold" panose="020F0704030504030204" pitchFamily="34" charset="0"/>
              </a:rPr>
              <a:t>Two years</a:t>
            </a:r>
          </a:p>
        </p:txBody>
      </p:sp>
      <p:pic>
        <p:nvPicPr>
          <p:cNvPr id="5" name="Picture Placeholder 4" descr="A picture containing indoor, table, window, wooden&#10;&#10;Description automatically generated">
            <a:extLst>
              <a:ext uri="{FF2B5EF4-FFF2-40B4-BE49-F238E27FC236}">
                <a16:creationId xmlns:a16="http://schemas.microsoft.com/office/drawing/2014/main" id="{FE59FCA2-6ED8-4367-BFD4-FF0111A6158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85" r="228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4754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Exhaustion of Administrative Remedies</a:t>
            </a:r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000" dirty="0">
                <a:latin typeface="Arial Rounded MT Bold" panose="020F0704030504030204" pitchFamily="34" charset="0"/>
              </a:rPr>
              <a:t>Restrictions of right to sue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No specifics on what procedure is necessary or remedies</a:t>
            </a:r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Must file IA or SID complaint/grievances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Must exhaust all appeals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Includes excessive force and all claims – not just conditions of confinement 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		</a:t>
            </a:r>
            <a:r>
              <a:rPr lang="en-US" u="sng" dirty="0">
                <a:latin typeface="Arial Rounded MT Bold" panose="020F0704030504030204" pitchFamily="34" charset="0"/>
              </a:rPr>
              <a:t>Porter v. Nussle</a:t>
            </a:r>
            <a:r>
              <a:rPr lang="en-US" dirty="0">
                <a:latin typeface="Arial Rounded MT Bold" panose="020F0704030504030204" pitchFamily="34" charset="0"/>
              </a:rPr>
              <a:t>, 534 U.S. 516 (2002)- Ginsberg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Is the grievance process made “available” – not if there is no result or follow up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		</a:t>
            </a:r>
            <a:r>
              <a:rPr lang="en-US" u="sng" dirty="0">
                <a:latin typeface="Arial Rounded MT Bold" panose="020F0704030504030204" pitchFamily="34" charset="0"/>
              </a:rPr>
              <a:t>Ross v. Blake</a:t>
            </a:r>
            <a:r>
              <a:rPr lang="en-US" dirty="0">
                <a:latin typeface="Arial Rounded MT Bold" panose="020F0704030504030204" pitchFamily="34" charset="0"/>
              </a:rPr>
              <a:t>, 136 </a:t>
            </a:r>
            <a:r>
              <a:rPr lang="en-US" dirty="0" err="1">
                <a:latin typeface="Arial Rounded MT Bold" panose="020F0704030504030204" pitchFamily="34" charset="0"/>
              </a:rPr>
              <a:t>S.Ct</a:t>
            </a:r>
            <a:r>
              <a:rPr lang="en-US" dirty="0">
                <a:latin typeface="Arial Rounded MT Bold" panose="020F0704030504030204" pitchFamily="34" charset="0"/>
              </a:rPr>
              <a:t>. 1850 (June 6, 2016)- Kagan</a:t>
            </a:r>
            <a:endParaRPr lang="en-US" b="1" dirty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32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Prison Litigation Reform Act of 1995 – 42 U.S.C. </a:t>
            </a:r>
            <a:r>
              <a:rPr lang="en-US" sz="3200" dirty="0">
                <a:latin typeface="Arial Rounded MT Bold" panose="020F0704030504030204" pitchFamily="34" charset="0"/>
                <a:ea typeface="Arial Unicode MS"/>
                <a:cs typeface="Arial Unicode MS"/>
              </a:rPr>
              <a:t>§ </a:t>
            </a:r>
            <a:r>
              <a:rPr lang="en-US" sz="32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1997e(a)</a:t>
            </a:r>
          </a:p>
        </p:txBody>
      </p:sp>
    </p:spTree>
    <p:extLst>
      <p:ext uri="{BB962C8B-B14F-4D97-AF65-F5344CB8AC3E}">
        <p14:creationId xmlns:p14="http://schemas.microsoft.com/office/powerpoint/2010/main" val="47482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Reasonable belief of crime defines a low standard</a:t>
            </a:r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Dismissal of charges not good enough</a:t>
            </a:r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Grand Jury indictment is prima facie probable cause</a:t>
            </a:r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Qualified/good faith immunity</a:t>
            </a:r>
          </a:p>
          <a:p>
            <a:r>
              <a:rPr lang="en-US" sz="2000" dirty="0">
                <a:latin typeface="Arial Rounded MT Bold" panose="020F0704030504030204" pitchFamily="34" charset="0"/>
              </a:rPr>
              <a:t>Photo array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Third party complaint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Judge signs a warrant or finds probable cause</a:t>
            </a:r>
            <a:endParaRPr lang="en-US" b="1" dirty="0">
              <a:latin typeface="Arial Rounded MT Bold" panose="020F07040305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Probable Cause – Arrest, Searches &amp; Prosecution</a:t>
            </a:r>
          </a:p>
        </p:txBody>
      </p:sp>
    </p:spTree>
    <p:extLst>
      <p:ext uri="{BB962C8B-B14F-4D97-AF65-F5344CB8AC3E}">
        <p14:creationId xmlns:p14="http://schemas.microsoft.com/office/powerpoint/2010/main" val="294671683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2FE90CC-B509-4036-B657-BA56B4675A68}"/>
              </a:ext>
            </a:extLst>
          </p:cNvPr>
          <p:cNvSpPr txBox="1">
            <a:spLocks/>
          </p:cNvSpPr>
          <p:nvPr/>
        </p:nvSpPr>
        <p:spPr>
          <a:xfrm>
            <a:off x="932329" y="2311787"/>
            <a:ext cx="10452848" cy="179107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86918" indent="-28575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69798" indent="-28575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852678" indent="-28575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035558" indent="-28575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Arial Rounded MT Bold" panose="020F0704030504030204" pitchFamily="34" charset="0"/>
              </a:rPr>
              <a:t>Must be acting as a police officer, not on private business</a:t>
            </a:r>
            <a:endParaRPr lang="en-US" sz="2800" b="1" dirty="0">
              <a:latin typeface="Arial Rounded MT Bold" panose="020F07040305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	</a:t>
            </a:r>
            <a:r>
              <a:rPr lang="en-US" sz="2800" u="sng" dirty="0" err="1">
                <a:latin typeface="Arial Rounded MT Bold" panose="020F0704030504030204" pitchFamily="34" charset="0"/>
              </a:rPr>
              <a:t>Barna</a:t>
            </a:r>
            <a:r>
              <a:rPr lang="en-US" sz="2800" u="sng" dirty="0">
                <a:latin typeface="Arial Rounded MT Bold" panose="020F0704030504030204" pitchFamily="34" charset="0"/>
              </a:rPr>
              <a:t> v. City of Perth Amboy</a:t>
            </a:r>
            <a:r>
              <a:rPr lang="en-US" sz="2800" dirty="0">
                <a:latin typeface="Arial Rounded MT Bold" panose="020F0704030504030204" pitchFamily="34" charset="0"/>
              </a:rPr>
              <a:t>, 42 F.3d 809 (3d Cir. 1994)</a:t>
            </a:r>
            <a:endParaRPr lang="en-US" sz="2800" b="1" dirty="0">
              <a:latin typeface="Arial Rounded MT Bold" panose="020F0704030504030204" pitchFamily="34" charset="0"/>
            </a:endParaRPr>
          </a:p>
          <a:p>
            <a:r>
              <a:rPr lang="en-US" sz="2800" dirty="0">
                <a:latin typeface="Arial Rounded MT Bold" panose="020F0704030504030204" pitchFamily="34" charset="0"/>
              </a:rPr>
              <a:t>Fagan “Causal Conduit” Doctrine - may permit suit against public entity</a:t>
            </a:r>
            <a:endParaRPr lang="en-US" sz="2800" b="1" dirty="0">
              <a:latin typeface="Arial Rounded MT Bold" panose="020F07040305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	</a:t>
            </a:r>
            <a:r>
              <a:rPr lang="en-US" sz="2800" u="sng" dirty="0">
                <a:latin typeface="Arial Rounded MT Bold" panose="020F0704030504030204" pitchFamily="34" charset="0"/>
              </a:rPr>
              <a:t>Fagan v. City of Vineland,</a:t>
            </a:r>
            <a:r>
              <a:rPr lang="en-US" sz="2800" dirty="0">
                <a:latin typeface="Arial Rounded MT Bold" panose="020F0704030504030204" pitchFamily="34" charset="0"/>
              </a:rPr>
              <a:t> 22 F.3d 1283 (3d Cir. 1994)</a:t>
            </a:r>
            <a:endParaRPr lang="en-US" sz="2800" b="1" dirty="0">
              <a:latin typeface="Arial Rounded MT Bold" panose="020F07040305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01A8A0-7233-4B8A-9970-9E29988D63BE}"/>
              </a:ext>
            </a:extLst>
          </p:cNvPr>
          <p:cNvSpPr txBox="1">
            <a:spLocks/>
          </p:cNvSpPr>
          <p:nvPr/>
        </p:nvSpPr>
        <p:spPr>
          <a:xfrm>
            <a:off x="869575" y="736976"/>
            <a:ext cx="10452849" cy="910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 Rounded MT Bold" panose="020F0704030504030204" pitchFamily="34" charset="0"/>
              </a:rPr>
              <a:t>Under Color of State Law</a:t>
            </a:r>
          </a:p>
        </p:txBody>
      </p:sp>
    </p:spTree>
    <p:extLst>
      <p:ext uri="{BB962C8B-B14F-4D97-AF65-F5344CB8AC3E}">
        <p14:creationId xmlns:p14="http://schemas.microsoft.com/office/powerpoint/2010/main" val="23631244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6DAAE-C08D-46E3-A8CE-2D266D39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 Rounded MT Bold" panose="020F0704030504030204" pitchFamily="34" charset="0"/>
              </a:rPr>
              <a:t>Pursuits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Failure to provide police protection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Suicides - vulnerability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Title 59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115AC-F6DD-4765-9553-9296098AF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EFF"/>
                </a:solidFill>
                <a:latin typeface="Arial Rounded MT Bold" panose="020F0704030504030204" pitchFamily="34" charset="0"/>
              </a:rPr>
              <a:t>Immunities on their face</a:t>
            </a:r>
          </a:p>
        </p:txBody>
      </p:sp>
    </p:spTree>
    <p:extLst>
      <p:ext uri="{BB962C8B-B14F-4D97-AF65-F5344CB8AC3E}">
        <p14:creationId xmlns:p14="http://schemas.microsoft.com/office/powerpoint/2010/main" val="6631789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CB5DE7-C0EC-D942-81AE-50AB9E5F55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67835" y="793580"/>
            <a:ext cx="6654871" cy="5270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ial Rounded MT Bold" panose="020F0704030504030204" pitchFamily="34" charset="0"/>
              </a:rPr>
              <a:t>Investigation Purposes Only </a:t>
            </a:r>
            <a:r>
              <a:rPr lang="en-US" sz="2400" dirty="0">
                <a:latin typeface="Arial Rounded MT Bold" panose="020F0704030504030204" pitchFamily="34" charset="0"/>
              </a:rPr>
              <a:t>– Don’t make promises</a:t>
            </a:r>
          </a:p>
          <a:p>
            <a:pPr marL="0" indent="0">
              <a:buNone/>
            </a:pPr>
            <a:r>
              <a:rPr lang="en-US" sz="2400" b="1" dirty="0">
                <a:latin typeface="Arial Rounded MT Bold" panose="020F0704030504030204" pitchFamily="34" charset="0"/>
              </a:rPr>
              <a:t>Retainer</a:t>
            </a:r>
            <a:r>
              <a:rPr lang="en-US" sz="2400" dirty="0">
                <a:latin typeface="Arial Rounded MT Bold" panose="020F0704030504030204" pitchFamily="34" charset="0"/>
              </a:rPr>
              <a:t> – 1983 retainer – review issue of attorney’s fees if court awards</a:t>
            </a:r>
            <a:br>
              <a:rPr lang="en-US" sz="2400" dirty="0">
                <a:latin typeface="Arial Rounded MT Bold" panose="020F0704030504030204" pitchFamily="34" charset="0"/>
              </a:rPr>
            </a:br>
            <a:r>
              <a:rPr lang="en-US" sz="2400" dirty="0">
                <a:latin typeface="Arial Rounded MT Bold" panose="020F0704030504030204" pitchFamily="34" charset="0"/>
              </a:rPr>
              <a:t>	- </a:t>
            </a:r>
            <a:r>
              <a:rPr lang="en-US" sz="2000" dirty="0">
                <a:latin typeface="Arial Rounded MT Bold" panose="020F0704030504030204" pitchFamily="34" charset="0"/>
              </a:rPr>
              <a:t>Use standard personal injury retainer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p:pic>
        <p:nvPicPr>
          <p:cNvPr id="12" name="Picture Placeholder 11" descr="A person standing in front of a microphone&#10;&#10;Description automatically generated">
            <a:extLst>
              <a:ext uri="{FF2B5EF4-FFF2-40B4-BE49-F238E27FC236}">
                <a16:creationId xmlns:a16="http://schemas.microsoft.com/office/drawing/2014/main" id="{2872A87A-AF89-4048-B46C-D70BBB56A28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3" r="251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779326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GOLD AND SILVER">
      <a:dk1>
        <a:srgbClr val="000000"/>
      </a:dk1>
      <a:lt1>
        <a:srgbClr val="FFFFFF"/>
      </a:lt1>
      <a:dk2>
        <a:srgbClr val="464646"/>
      </a:dk2>
      <a:lt2>
        <a:srgbClr val="FFFFFF"/>
      </a:lt2>
      <a:accent1>
        <a:srgbClr val="C4AE75"/>
      </a:accent1>
      <a:accent2>
        <a:srgbClr val="A9A9A9"/>
      </a:accent2>
      <a:accent3>
        <a:srgbClr val="5E5E5E"/>
      </a:accent3>
      <a:accent4>
        <a:srgbClr val="424242"/>
      </a:accent4>
      <a:accent5>
        <a:srgbClr val="212121"/>
      </a:accent5>
      <a:accent6>
        <a:srgbClr val="D5D5D5"/>
      </a:accent6>
      <a:hlink>
        <a:srgbClr val="C1AA73"/>
      </a:hlink>
      <a:folHlink>
        <a:srgbClr val="797979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rence" id="{B1388269-6A25-4F35-91BE-E59A597AB25F}" vid="{EA621A8F-389C-4766-B7E5-1B2B7E9ADD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conference presentation</Template>
  <TotalTime>0</TotalTime>
  <Words>1290</Words>
  <Application>Microsoft Office PowerPoint</Application>
  <PresentationFormat>Widescreen</PresentationFormat>
  <Paragraphs>190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Arial Rounded MT Bold</vt:lpstr>
      <vt:lpstr>Calibri</vt:lpstr>
      <vt:lpstr>Garamond</vt:lpstr>
      <vt:lpstr>RetrospectVTI</vt:lpstr>
      <vt:lpstr>ICLE Evaluating Civil Rights Claims: Plaintiff’s Perspective</vt:lpstr>
      <vt:lpstr>Damages</vt:lpstr>
      <vt:lpstr>Notice of Claim</vt:lpstr>
      <vt:lpstr>Statute of Limitations</vt:lpstr>
      <vt:lpstr>Prison Litigation Reform Act of 1995 – 42 U.S.C. § 1997e(a)</vt:lpstr>
      <vt:lpstr>Probable Cause – Arrest, Searches &amp; Prosecution</vt:lpstr>
      <vt:lpstr>PowerPoint Presentation</vt:lpstr>
      <vt:lpstr>Immunities on their face</vt:lpstr>
      <vt:lpstr>PowerPoint Presentation</vt:lpstr>
      <vt:lpstr>Pleadings </vt:lpstr>
      <vt:lpstr>Pleadings </vt:lpstr>
      <vt:lpstr>What amendment is involved</vt:lpstr>
      <vt:lpstr>Pleading Standards</vt:lpstr>
      <vt:lpstr>Federal: Rule 12(b)(6)</vt:lpstr>
      <vt:lpstr>State: Rule 4:6-2(e)</vt:lpstr>
      <vt:lpstr>Everything is conclusory</vt:lpstr>
      <vt:lpstr>Examples of a conclusory statement</vt:lpstr>
      <vt:lpstr>Examples of a better pleading</vt:lpstr>
      <vt:lpstr>Practice pointer – Putting meat on the bones</vt:lpstr>
      <vt:lpstr>Practice pointer – Putting meat on the bones </vt:lpstr>
      <vt:lpstr>Structure of the complaint</vt:lpstr>
      <vt:lpstr>Claims</vt:lpstr>
      <vt:lpstr>Claims </vt:lpstr>
      <vt:lpstr>NJCRA – Article 1, §1</vt:lpstr>
      <vt:lpstr>Other claims</vt:lpstr>
      <vt:lpstr>Motion to dismiss</vt:lpstr>
      <vt:lpstr>1. Policy 2. Custom 3. Practice</vt:lpstr>
      <vt:lpstr>Teach the court</vt:lpstr>
      <vt:lpstr>Supervisory liability – Two theories</vt:lpstr>
      <vt:lpstr>Negligence / negligent training &amp; supervision</vt:lpstr>
      <vt:lpstr>Title 59 immunities</vt:lpstr>
      <vt:lpstr>Title 59 immunities</vt:lpstr>
      <vt:lpstr>Ministerial duties</vt:lpstr>
      <vt:lpstr>Qualified immunity – Good faith immunity</vt:lpstr>
      <vt:lpstr>Immunity</vt:lpstr>
      <vt:lpstr>State v. Federal – Which venue?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2020-05-15T17:25:44Z</dcterms:created>
  <dcterms:modified xsi:type="dcterms:W3CDTF">2020-09-23T20:03:11Z</dcterms:modified>
</cp:coreProperties>
</file>