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F09A4-7B5C-43A8-88A5-D6A907E62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601DA1-30B4-4731-9B76-5E2DABD1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7B74B-543D-4625-97ED-72D4A3C5CCAE}" type="datetimeFigureOut">
              <a:rPr lang="en-IN" smtClean="0"/>
              <a:t>14-12-2021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CF41D9-DB75-4A44-B347-9431E3AF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D6B2A-EB44-4B65-A110-E539894B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CF130-CB15-485D-BB50-0179ECB42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3114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0A34D5-D08D-4955-998F-1FA0169B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FD27B-14EA-44AA-A921-43FB4C5DE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5B942F-9E72-48A5-BC43-0B55E78CBE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7B74B-543D-4625-97ED-72D4A3C5CCAE}" type="datetimeFigureOut">
              <a:rPr lang="en-IN" smtClean="0"/>
              <a:t>14-12-2021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70309-1A44-4A65-AF2C-DB1C5709F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7802B-FDCA-4060-B616-C5B6BF85C5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CF130-CB15-485D-BB50-0179ECB4257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79922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2C170-90B1-44EB-84E8-4CFADE209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>
                <a:latin typeface="Arial Rounded MT Bold" panose="020F0704030504030204" pitchFamily="34" charset="0"/>
              </a:rPr>
            </a:br>
            <a:r>
              <a:rPr lang="en-US" sz="5300" b="1">
                <a:latin typeface="Arial Rounded MT Bold" panose="020F0704030504030204" pitchFamily="34" charset="0"/>
              </a:rPr>
              <a:t>Your Child’s Civil Rights </a:t>
            </a:r>
            <a:br>
              <a:rPr lang="en-US" sz="5300" b="1">
                <a:latin typeface="Arial Rounded MT Bold" panose="020F0704030504030204" pitchFamily="34" charset="0"/>
              </a:rPr>
            </a:br>
            <a:br>
              <a:rPr lang="en-US" sz="5300" b="1">
                <a:latin typeface="Arial Rounded MT Bold" panose="020F0704030504030204" pitchFamily="34" charset="0"/>
              </a:rPr>
            </a:br>
            <a:r>
              <a:rPr lang="en-US" b="1">
                <a:latin typeface="Arial Rounded MT Bold" panose="020F0704030504030204" pitchFamily="34" charset="0"/>
              </a:rPr>
              <a:t>What every parent needs to know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67AAFC-A287-4934-A529-DECDCF6348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24478A8-DEAA-4001-B6C7-1AE3986B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 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99CE74-FF43-45A2-B7DE-70BF747992C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63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1413282-B42D-48D8-9D5D-1C7AFB211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 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497319-4062-4F27-99CB-250D3DB5EB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117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37D34D-761F-4F0C-AA58-4C252F523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– Right to counsel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EA9A38-D618-47D6-95DE-8E33ACEB6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52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F50D0D-3693-4CE6-AC26-B179D121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– Mental Health Examination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FF200D-C526-475B-BB16-80825661CA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69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BF25A3-E8D6-44CC-B0F4-A14AA3C99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NJ Statute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B1FB0B4-20F1-4783-8F48-0D21D6E422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15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F6BF85-6CD6-4915-84BD-A6B73DAF2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“Trivial” discipline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257D2C-4E24-43A4-A8AF-5E205BE90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5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DDF313-91BD-43A0-BFD8-F17667435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NJ Statute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69FEE2-4798-4124-A31E-1C75AB09AF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177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1EE049-1E98-48F2-8D45-4C4C9FF04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NJ Statute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0A0F7-B709-43C7-A017-55010B4C28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2195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D8C56B-8710-42E5-86C1-F011D6581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by N.J. Statute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210A32-3DA2-4D42-AB87-93712E3DCE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03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CBF396-C8FA-4396-9D78-937D84A3D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Litigation in the O.A.L.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019C25-4CFE-47B7-9F80-D0D30A78AB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52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AE4FBB-0A6C-40AF-BB2D-64D19CC50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Constitutional rights in school – Key Concepts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D44CD-2553-4DF9-996C-CFA1BB9AF9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63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3B52E40-220D-4F8D-9DB9-3C54F2459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First Amendment in the School Setting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3759D9-A404-48B8-AEC1-0C62E554375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30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1D0C321-D323-42B0-8C47-A16E56404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First Amendment in the School Setting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649A12-C645-44F4-8823-088683405FA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531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538C42F-E2A5-4CB1-B199-E57E8E778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Harassment, Bullying, Intimidation not protected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3CDC3A-2D5E-4AB3-BC7A-6D49A2000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6606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BF776C-8407-49B5-84D2-A67EB7726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Speech contrary to legitimate policy objectives is not protected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79E0CE-A564-4E52-8501-2A2127959C2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431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A45F5E-BCC5-4235-A400-DC56AD53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On Campus Speech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0B17C-5CDA-45C6-A5B1-C2FD28DF0A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24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15F756-E9F6-4434-B542-AAEB682FA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Off Campus Speech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CDF87C-CF80-4741-94F5-150CD1E620F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38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19319D-5553-45FE-8F7A-A0C3915F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First Amendment – Parent Rights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9CDB09-2752-4DA9-B6E9-097DCB75C00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104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E81F694-A3AA-4BB5-9CFA-9B078675E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Fourth Amendment in the School Setting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53580F-ACF3-4063-BC98-CB40D62E17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964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0F9517-E875-472F-88F3-8A50B4435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Fourth Amendment in the School Setting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0A67D3-31DE-4031-A001-CB502CBF49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2342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E44F0F-7F7F-48CB-BD4B-EF760FAF8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Fourth Amendment in the School Setting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5330F5-BCA6-4323-BD87-83D0463A1D3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83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66B86C-194C-4F3C-98AF-368796B64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39905-E493-43D4-9256-7721A82B13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89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8F8C0AA-00CD-4201-A2B5-3C5E496F3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Summary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62919-FC02-4BCB-89F9-303054EB6D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505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29C149-4E35-4D6A-BFA8-036C8A9D0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D375BE-918C-405A-BC05-570FB71A92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89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63F94F-E861-4748-948B-C4F587290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6BB3B6-0A93-42CA-BEA5-7108DF39BB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96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78500A-8C25-492B-BB3B-E2B64E944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 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429106-DD80-401F-B0A6-5A121168723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062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C39B94-D070-4BC7-9903-8E7AD0FA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u="sng">
                <a:solidFill>
                  <a:srgbClr val="FFFF00"/>
                </a:solidFill>
                <a:latin typeface="Arial Rounded MT Bold" panose="020F0704030504030204" pitchFamily="34" charset="0"/>
              </a:rPr>
              <a:t>Goss v. Lopez</a:t>
            </a:r>
            <a:endParaRPr lang="en-US" sz="3200" u="sng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C94892-F315-4D31-8F2C-1034620852D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12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42583F-0504-4B74-92EF-051D469E8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Short Suspension Trivial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2C3D8F-5563-4A2D-948F-42011D69B4D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034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06162F3-65B4-490F-AF7A-78D18DCA9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Due Process in the school setting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170732-4ADD-4876-89FC-A6570C40C2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3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26B10B2-73A2-4C9E-B1C8-F3BEE930C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FFFF00"/>
                </a:solidFill>
                <a:latin typeface="Arial Rounded MT Bold" panose="020F0704030504030204" pitchFamily="34" charset="0"/>
              </a:rPr>
              <a:t>The Better Case</a:t>
            </a:r>
            <a:endParaRPr lang="en-US" sz="3200" dirty="0">
              <a:solidFill>
                <a:srgbClr val="FFFF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8C2E24-7AF3-4584-9208-EE8092AD1B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99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166</Words>
  <Application>Microsoft Office PowerPoint</Application>
  <PresentationFormat>Widescreen</PresentationFormat>
  <Paragraphs>31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Rounded MT Bold</vt:lpstr>
      <vt:lpstr>Calibri</vt:lpstr>
      <vt:lpstr>Calibri Light</vt:lpstr>
      <vt:lpstr>Office Theme</vt:lpstr>
      <vt:lpstr> Your Child’s Civil Rights   What every parent needs to know</vt:lpstr>
      <vt:lpstr>Constitutional rights in school – Key Concepts</vt:lpstr>
      <vt:lpstr>Due Process</vt:lpstr>
      <vt:lpstr>Due Process</vt:lpstr>
      <vt:lpstr>Due Process in the school setting </vt:lpstr>
      <vt:lpstr>Goss v. Lopez</vt:lpstr>
      <vt:lpstr>Short Suspension Trivial</vt:lpstr>
      <vt:lpstr>Due Process in the school setting</vt:lpstr>
      <vt:lpstr>The Better Case</vt:lpstr>
      <vt:lpstr>Due Process in the school setting </vt:lpstr>
      <vt:lpstr>Due Process in the school setting </vt:lpstr>
      <vt:lpstr>Due Process – Right to counsel</vt:lpstr>
      <vt:lpstr>Due Process – Mental Health Examination</vt:lpstr>
      <vt:lpstr>Due Process by NJ Statute</vt:lpstr>
      <vt:lpstr>“Trivial” discipline</vt:lpstr>
      <vt:lpstr>Due Process by NJ Statute</vt:lpstr>
      <vt:lpstr>Due Process by NJ Statute</vt:lpstr>
      <vt:lpstr>Due Process by N.J. Statute</vt:lpstr>
      <vt:lpstr>Litigation in the O.A.L.</vt:lpstr>
      <vt:lpstr>First Amendment in the School Setting</vt:lpstr>
      <vt:lpstr>First Amendment in the School Setting</vt:lpstr>
      <vt:lpstr>Harassment, Bullying, Intimidation not protected</vt:lpstr>
      <vt:lpstr>Speech contrary to legitimate policy objectives is not protected</vt:lpstr>
      <vt:lpstr>On Campus Speech</vt:lpstr>
      <vt:lpstr>Off Campus Speech</vt:lpstr>
      <vt:lpstr>First Amendment – Parent Rights</vt:lpstr>
      <vt:lpstr>Fourth Amendment in the School Setting</vt:lpstr>
      <vt:lpstr>Fourth Amendment in the School Setting</vt:lpstr>
      <vt:lpstr>Fourth Amendment in the School Setting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Your Child’s Civil Rights   What every parent needs to know</dc:title>
  <dc:creator>N, Sreekanth (Operations &amp; Technology)</dc:creator>
  <cp:lastModifiedBy>N, Sreekanth (Operations &amp; Technology)</cp:lastModifiedBy>
  <cp:revision>1</cp:revision>
  <dcterms:created xsi:type="dcterms:W3CDTF">2021-12-14T09:15:17Z</dcterms:created>
  <dcterms:modified xsi:type="dcterms:W3CDTF">2021-12-14T09:15:17Z</dcterms:modified>
</cp:coreProperties>
</file>